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7424" y="-324543"/>
            <a:ext cx="7704856" cy="972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260648" y="6084168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smtClean="0">
                <a:solidFill>
                  <a:schemeClr val="bg1"/>
                </a:solidFill>
              </a:rPr>
              <a:t>ÖDÜLLER</a:t>
            </a:r>
          </a:p>
          <a:p>
            <a:r>
              <a:rPr lang="tr-TR" sz="1400" b="1" dirty="0" smtClean="0">
                <a:solidFill>
                  <a:schemeClr val="bg1"/>
                </a:solidFill>
              </a:rPr>
              <a:t>Birinci Yarışmacıya    : </a:t>
            </a:r>
            <a:r>
              <a:rPr lang="tr-TR" sz="14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ÇEYREK ALTIN</a:t>
            </a:r>
          </a:p>
          <a:p>
            <a:r>
              <a:rPr lang="tr-TR" sz="1400" b="1" dirty="0" smtClean="0">
                <a:solidFill>
                  <a:schemeClr val="bg1"/>
                </a:solidFill>
              </a:rPr>
              <a:t>İkinci Yarışmacıya      : 150 TL</a:t>
            </a:r>
          </a:p>
          <a:p>
            <a:r>
              <a:rPr lang="tr-TR" sz="1400" b="1" dirty="0" smtClean="0">
                <a:solidFill>
                  <a:schemeClr val="bg1"/>
                </a:solidFill>
              </a:rPr>
              <a:t>Üçüncü Yarışmacıya :  100 TL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725144" y="6156176"/>
            <a:ext cx="18722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smtClean="0">
                <a:solidFill>
                  <a:schemeClr val="bg1"/>
                </a:solidFill>
              </a:rPr>
              <a:t>BAŞVURU YERİ</a:t>
            </a:r>
          </a:p>
          <a:p>
            <a:r>
              <a:rPr lang="tr-TR" sz="1600" b="1" dirty="0" smtClean="0">
                <a:solidFill>
                  <a:schemeClr val="bg1"/>
                </a:solidFill>
              </a:rPr>
              <a:t>Lice İlçe Müftülüğü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MÜFTÜ</dc:creator>
  <cp:lastModifiedBy>MÜFTÜ</cp:lastModifiedBy>
  <cp:revision>7</cp:revision>
  <dcterms:created xsi:type="dcterms:W3CDTF">2019-05-13T07:22:03Z</dcterms:created>
  <dcterms:modified xsi:type="dcterms:W3CDTF">2019-05-13T07:46:59Z</dcterms:modified>
</cp:coreProperties>
</file>