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7924800" cy="11055350"/>
  <p:notesSz cx="7924800" cy="11055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360" y="3427158"/>
            <a:ext cx="6736080" cy="232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8720" y="6190996"/>
            <a:ext cx="5547360" cy="2763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96240" y="2542730"/>
            <a:ext cx="3447288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81272" y="2542730"/>
            <a:ext cx="3447288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22290" cy="7018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559552"/>
            <a:ext cx="7920355" cy="4884420"/>
          </a:xfrm>
          <a:custGeom>
            <a:avLst/>
            <a:gdLst/>
            <a:ahLst/>
            <a:cxnLst/>
            <a:rect l="l" t="t" r="r" b="b"/>
            <a:pathLst>
              <a:path w="7920355" h="4884420">
                <a:moveTo>
                  <a:pt x="7920050" y="0"/>
                </a:moveTo>
                <a:lnTo>
                  <a:pt x="0" y="1365981"/>
                </a:lnTo>
                <a:lnTo>
                  <a:pt x="0" y="4883850"/>
                </a:lnTo>
                <a:lnTo>
                  <a:pt x="7920050" y="4374766"/>
                </a:lnTo>
                <a:lnTo>
                  <a:pt x="7920050" y="0"/>
                </a:lnTo>
                <a:close/>
              </a:path>
            </a:pathLst>
          </a:custGeom>
          <a:solidFill>
            <a:srgbClr val="EEEE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7982" y="4743882"/>
            <a:ext cx="5942965" cy="2740660"/>
          </a:xfrm>
          <a:custGeom>
            <a:avLst/>
            <a:gdLst/>
            <a:ahLst/>
            <a:cxnLst/>
            <a:rect l="l" t="t" r="r" b="b"/>
            <a:pathLst>
              <a:path w="5942965" h="2740659">
                <a:moveTo>
                  <a:pt x="5942647" y="0"/>
                </a:moveTo>
                <a:lnTo>
                  <a:pt x="0" y="1023124"/>
                </a:lnTo>
                <a:lnTo>
                  <a:pt x="0" y="2740520"/>
                </a:lnTo>
                <a:lnTo>
                  <a:pt x="5942647" y="1662582"/>
                </a:lnTo>
                <a:lnTo>
                  <a:pt x="5942647" y="0"/>
                </a:lnTo>
                <a:close/>
              </a:path>
            </a:pathLst>
          </a:custGeom>
          <a:solidFill>
            <a:srgbClr val="CE1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07982" y="4743882"/>
            <a:ext cx="5942965" cy="2740660"/>
          </a:xfrm>
          <a:custGeom>
            <a:avLst/>
            <a:gdLst/>
            <a:ahLst/>
            <a:cxnLst/>
            <a:rect l="l" t="t" r="r" b="b"/>
            <a:pathLst>
              <a:path w="5942965" h="2740659">
                <a:moveTo>
                  <a:pt x="0" y="1023124"/>
                </a:moveTo>
                <a:lnTo>
                  <a:pt x="0" y="2740520"/>
                </a:lnTo>
                <a:lnTo>
                  <a:pt x="5942647" y="1662582"/>
                </a:lnTo>
                <a:lnTo>
                  <a:pt x="5942647" y="0"/>
                </a:lnTo>
                <a:lnTo>
                  <a:pt x="0" y="1023124"/>
                </a:lnTo>
                <a:close/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150567" y="6406464"/>
            <a:ext cx="4900295" cy="1483995"/>
          </a:xfrm>
          <a:custGeom>
            <a:avLst/>
            <a:gdLst/>
            <a:ahLst/>
            <a:cxnLst/>
            <a:rect l="l" t="t" r="r" b="b"/>
            <a:pathLst>
              <a:path w="4900295" h="1483995">
                <a:moveTo>
                  <a:pt x="4900053" y="0"/>
                </a:moveTo>
                <a:lnTo>
                  <a:pt x="0" y="886650"/>
                </a:lnTo>
                <a:lnTo>
                  <a:pt x="0" y="1483601"/>
                </a:lnTo>
                <a:lnTo>
                  <a:pt x="4900053" y="0"/>
                </a:lnTo>
                <a:close/>
              </a:path>
            </a:pathLst>
          </a:custGeom>
          <a:solidFill>
            <a:srgbClr val="971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0567" y="6406464"/>
            <a:ext cx="4900295" cy="1483995"/>
          </a:xfrm>
          <a:custGeom>
            <a:avLst/>
            <a:gdLst/>
            <a:ahLst/>
            <a:cxnLst/>
            <a:rect l="l" t="t" r="r" b="b"/>
            <a:pathLst>
              <a:path w="4900295" h="1483995">
                <a:moveTo>
                  <a:pt x="4900053" y="0"/>
                </a:moveTo>
                <a:lnTo>
                  <a:pt x="0" y="1483601"/>
                </a:lnTo>
                <a:lnTo>
                  <a:pt x="0" y="886650"/>
                </a:lnTo>
                <a:lnTo>
                  <a:pt x="4900053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46541" y="6724231"/>
            <a:ext cx="4641215" cy="2346325"/>
          </a:xfrm>
          <a:custGeom>
            <a:avLst/>
            <a:gdLst/>
            <a:ahLst/>
            <a:cxnLst/>
            <a:rect l="l" t="t" r="r" b="b"/>
            <a:pathLst>
              <a:path w="4641215" h="2346325">
                <a:moveTo>
                  <a:pt x="4640707" y="0"/>
                </a:moveTo>
                <a:lnTo>
                  <a:pt x="0" y="654253"/>
                </a:lnTo>
                <a:lnTo>
                  <a:pt x="0" y="2346312"/>
                </a:lnTo>
                <a:lnTo>
                  <a:pt x="4640707" y="1564220"/>
                </a:lnTo>
                <a:lnTo>
                  <a:pt x="4640707" y="0"/>
                </a:lnTo>
                <a:close/>
              </a:path>
            </a:pathLst>
          </a:custGeom>
          <a:solidFill>
            <a:srgbClr val="CE1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395188" y="6845592"/>
            <a:ext cx="1910080" cy="426084"/>
          </a:xfrm>
          <a:custGeom>
            <a:avLst/>
            <a:gdLst/>
            <a:ahLst/>
            <a:cxnLst/>
            <a:rect l="l" t="t" r="r" b="b"/>
            <a:pathLst>
              <a:path w="1910079" h="426084">
                <a:moveTo>
                  <a:pt x="1897938" y="0"/>
                </a:moveTo>
                <a:lnTo>
                  <a:pt x="0" y="363156"/>
                </a:lnTo>
                <a:lnTo>
                  <a:pt x="12128" y="425919"/>
                </a:lnTo>
                <a:lnTo>
                  <a:pt x="1910067" y="62750"/>
                </a:lnTo>
                <a:lnTo>
                  <a:pt x="1897938" y="0"/>
                </a:lnTo>
                <a:close/>
              </a:path>
            </a:pathLst>
          </a:custGeom>
          <a:solidFill>
            <a:srgbClr val="EE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7325461" y="4393879"/>
            <a:ext cx="594995" cy="176530"/>
          </a:xfrm>
          <a:custGeom>
            <a:avLst/>
            <a:gdLst/>
            <a:ahLst/>
            <a:cxnLst/>
            <a:rect l="l" t="t" r="r" b="b"/>
            <a:pathLst>
              <a:path w="594995" h="176529">
                <a:moveTo>
                  <a:pt x="594588" y="0"/>
                </a:moveTo>
                <a:lnTo>
                  <a:pt x="0" y="113770"/>
                </a:lnTo>
                <a:lnTo>
                  <a:pt x="12128" y="176533"/>
                </a:lnTo>
                <a:lnTo>
                  <a:pt x="594588" y="65080"/>
                </a:lnTo>
                <a:lnTo>
                  <a:pt x="594588" y="0"/>
                </a:lnTo>
                <a:close/>
              </a:path>
            </a:pathLst>
          </a:custGeom>
          <a:solidFill>
            <a:srgbClr val="EE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47051" y="8343239"/>
            <a:ext cx="1910080" cy="426084"/>
          </a:xfrm>
          <a:custGeom>
            <a:avLst/>
            <a:gdLst/>
            <a:ahLst/>
            <a:cxnLst/>
            <a:rect l="l" t="t" r="r" b="b"/>
            <a:pathLst>
              <a:path w="1910080" h="426084">
                <a:moveTo>
                  <a:pt x="1897938" y="0"/>
                </a:moveTo>
                <a:lnTo>
                  <a:pt x="0" y="363156"/>
                </a:lnTo>
                <a:lnTo>
                  <a:pt x="12128" y="425919"/>
                </a:lnTo>
                <a:lnTo>
                  <a:pt x="1910067" y="62750"/>
                </a:lnTo>
                <a:lnTo>
                  <a:pt x="1897938" y="0"/>
                </a:lnTo>
                <a:close/>
              </a:path>
            </a:pathLst>
          </a:custGeom>
          <a:solidFill>
            <a:srgbClr val="EE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210932" y="4957795"/>
            <a:ext cx="709295" cy="181610"/>
          </a:xfrm>
          <a:custGeom>
            <a:avLst/>
            <a:gdLst/>
            <a:ahLst/>
            <a:cxnLst/>
            <a:rect l="l" t="t" r="r" b="b"/>
            <a:pathLst>
              <a:path w="709295" h="181610">
                <a:moveTo>
                  <a:pt x="709116" y="0"/>
                </a:moveTo>
                <a:lnTo>
                  <a:pt x="0" y="118432"/>
                </a:lnTo>
                <a:lnTo>
                  <a:pt x="10642" y="181450"/>
                </a:lnTo>
                <a:lnTo>
                  <a:pt x="709116" y="64798"/>
                </a:lnTo>
                <a:lnTo>
                  <a:pt x="709116" y="0"/>
                </a:lnTo>
                <a:close/>
              </a:path>
            </a:pathLst>
          </a:custGeom>
          <a:solidFill>
            <a:srgbClr val="EC4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0" y="6384620"/>
            <a:ext cx="604520" cy="189865"/>
          </a:xfrm>
          <a:custGeom>
            <a:avLst/>
            <a:gdLst/>
            <a:ahLst/>
            <a:cxnLst/>
            <a:rect l="l" t="t" r="r" b="b"/>
            <a:pathLst>
              <a:path w="604520" h="189865">
                <a:moveTo>
                  <a:pt x="590697" y="0"/>
                </a:moveTo>
                <a:lnTo>
                  <a:pt x="0" y="124496"/>
                </a:lnTo>
                <a:lnTo>
                  <a:pt x="0" y="189815"/>
                </a:lnTo>
                <a:lnTo>
                  <a:pt x="604006" y="62509"/>
                </a:lnTo>
                <a:lnTo>
                  <a:pt x="590697" y="0"/>
                </a:lnTo>
                <a:close/>
              </a:path>
            </a:pathLst>
          </a:custGeom>
          <a:solidFill>
            <a:srgbClr val="EC4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9364936"/>
            <a:ext cx="7920355" cy="1687195"/>
          </a:xfrm>
          <a:custGeom>
            <a:avLst/>
            <a:gdLst/>
            <a:ahLst/>
            <a:cxnLst/>
            <a:rect l="l" t="t" r="r" b="b"/>
            <a:pathLst>
              <a:path w="7920355" h="1687195">
                <a:moveTo>
                  <a:pt x="7920050" y="0"/>
                </a:moveTo>
                <a:lnTo>
                  <a:pt x="0" y="514994"/>
                </a:lnTo>
                <a:lnTo>
                  <a:pt x="0" y="870666"/>
                </a:lnTo>
                <a:lnTo>
                  <a:pt x="25940" y="1687061"/>
                </a:lnTo>
                <a:lnTo>
                  <a:pt x="7920050" y="1687061"/>
                </a:lnTo>
                <a:lnTo>
                  <a:pt x="7920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40" y="442214"/>
            <a:ext cx="7132320" cy="17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240" y="2542730"/>
            <a:ext cx="7132320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94432" y="10281476"/>
            <a:ext cx="2535936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96240" y="10281476"/>
            <a:ext cx="1822704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705856" y="10281476"/>
            <a:ext cx="1822704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1060000">
            <a:off x="3354818" y="5334358"/>
            <a:ext cx="134559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00"/>
              </a:lnSpc>
            </a:pPr>
            <a:r>
              <a:rPr dirty="0" sz="2100" spc="-95">
                <a:solidFill>
                  <a:srgbClr val="FFFFFF"/>
                </a:solidFill>
                <a:latin typeface="Trebuchet MS"/>
                <a:cs typeface="Trebuchet MS"/>
              </a:rPr>
              <a:t>Liseler</a:t>
            </a:r>
            <a:r>
              <a:rPr dirty="0" sz="2100" spc="-2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322" sz="3150" spc="-89">
                <a:solidFill>
                  <a:srgbClr val="FFFFFF"/>
                </a:solidFill>
                <a:latin typeface="Trebuchet MS"/>
                <a:cs typeface="Trebuchet MS"/>
              </a:rPr>
              <a:t>Arası</a:t>
            </a:r>
            <a:endParaRPr baseline="1322" sz="3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 rot="21060000">
            <a:off x="990055" y="6204178"/>
            <a:ext cx="554341" cy="41910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3300" spc="-375" b="1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 rot="21060000">
            <a:off x="1307838" y="5702911"/>
            <a:ext cx="5592504" cy="4572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baseline="-1543" sz="5400" spc="97" b="1">
                <a:solidFill>
                  <a:srgbClr val="FFFFFF"/>
                </a:solidFill>
                <a:latin typeface="Trebuchet MS"/>
                <a:cs typeface="Trebuchet MS"/>
              </a:rPr>
              <a:t>ÇANAKKA</a:t>
            </a:r>
            <a:r>
              <a:rPr dirty="0" sz="3600" spc="65" b="1">
                <a:solidFill>
                  <a:srgbClr val="FFFFFF"/>
                </a:solidFill>
                <a:latin typeface="Trebuchet MS"/>
                <a:cs typeface="Trebuchet MS"/>
              </a:rPr>
              <a:t>LE</a:t>
            </a:r>
            <a:r>
              <a:rPr dirty="0" sz="3600" spc="-229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85" b="1">
                <a:solidFill>
                  <a:srgbClr val="FFFFFF"/>
                </a:solidFill>
                <a:latin typeface="Trebuchet MS"/>
                <a:cs typeface="Trebuchet MS"/>
              </a:rPr>
              <a:t>ŞEHİTL</a:t>
            </a:r>
            <a:r>
              <a:rPr dirty="0" baseline="1543" sz="5400" spc="127" b="1">
                <a:solidFill>
                  <a:srgbClr val="FFFFFF"/>
                </a:solidFill>
                <a:latin typeface="Trebuchet MS"/>
                <a:cs typeface="Trebuchet MS"/>
              </a:rPr>
              <a:t>ERİNE</a:t>
            </a:r>
            <a:endParaRPr baseline="1543" sz="5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 rot="21060000">
            <a:off x="6668609" y="5269521"/>
            <a:ext cx="554341" cy="41910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3300" spc="-375" b="1">
                <a:solidFill>
                  <a:srgbClr val="FFFFFF"/>
                </a:solidFill>
                <a:latin typeface="Trebuchet MS"/>
                <a:cs typeface="Trebuchet MS"/>
              </a:rPr>
              <a:t>”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 rot="21060000">
            <a:off x="2204672" y="6258825"/>
            <a:ext cx="3861293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00"/>
              </a:lnSpc>
            </a:pPr>
            <a:r>
              <a:rPr dirty="0" sz="3600" spc="-175">
                <a:solidFill>
                  <a:srgbClr val="FFFFFF"/>
                </a:solidFill>
                <a:latin typeface="Trebuchet MS"/>
                <a:cs typeface="Trebuchet MS"/>
              </a:rPr>
              <a:t>Şiir </a:t>
            </a:r>
            <a:r>
              <a:rPr dirty="0" sz="3600" spc="-180">
                <a:solidFill>
                  <a:srgbClr val="FFFFFF"/>
                </a:solidFill>
                <a:latin typeface="Trebuchet MS"/>
                <a:cs typeface="Trebuchet MS"/>
              </a:rPr>
              <a:t>Okuma</a:t>
            </a:r>
            <a:r>
              <a:rPr dirty="0" sz="3600" spc="-5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543" sz="5400" spc="-209">
                <a:solidFill>
                  <a:srgbClr val="FFFFFF"/>
                </a:solidFill>
                <a:latin typeface="Trebuchet MS"/>
                <a:cs typeface="Trebuchet MS"/>
              </a:rPr>
              <a:t>Yarışması</a:t>
            </a:r>
            <a:endParaRPr baseline="1543" sz="5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74370" y="9668419"/>
            <a:ext cx="862463" cy="86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44762" y="10597749"/>
            <a:ext cx="31184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solidFill>
                  <a:srgbClr val="231F20"/>
                </a:solidFill>
                <a:latin typeface="Trebuchet MS"/>
                <a:cs typeface="Trebuchet MS"/>
              </a:rPr>
              <a:t>DİN </a:t>
            </a:r>
            <a:r>
              <a:rPr dirty="0" sz="1400" spc="35" b="1">
                <a:solidFill>
                  <a:srgbClr val="231F20"/>
                </a:solidFill>
                <a:latin typeface="Trebuchet MS"/>
                <a:cs typeface="Trebuchet MS"/>
              </a:rPr>
              <a:t>HİZMETLERİ </a:t>
            </a:r>
            <a:r>
              <a:rPr dirty="0" sz="1400" spc="5" b="1">
                <a:solidFill>
                  <a:srgbClr val="231F20"/>
                </a:solidFill>
                <a:latin typeface="Trebuchet MS"/>
                <a:cs typeface="Trebuchet MS"/>
              </a:rPr>
              <a:t>GENEL</a:t>
            </a:r>
            <a:r>
              <a:rPr dirty="0" sz="1400" spc="-3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400" spc="25" b="1">
                <a:solidFill>
                  <a:srgbClr val="231F20"/>
                </a:solidFill>
                <a:latin typeface="Trebuchet MS"/>
                <a:cs typeface="Trebuchet MS"/>
              </a:rPr>
              <a:t>MÜDÜRLÜĞÜ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 rot="21120000">
            <a:off x="1891842" y="7707085"/>
            <a:ext cx="2393057" cy="26670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r>
              <a:rPr dirty="0" sz="2000" spc="95" b="1">
                <a:solidFill>
                  <a:srgbClr val="FFFFFF"/>
                </a:solidFill>
                <a:latin typeface="Trebuchet MS"/>
                <a:cs typeface="Trebuchet MS"/>
              </a:rPr>
              <a:t>Son</a:t>
            </a:r>
            <a:r>
              <a:rPr dirty="0" sz="2000" spc="-20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388" sz="3000" spc="127" b="1">
                <a:solidFill>
                  <a:srgbClr val="FFFFFF"/>
                </a:solidFill>
                <a:latin typeface="Trebuchet MS"/>
                <a:cs typeface="Trebuchet MS"/>
              </a:rPr>
              <a:t>Başvuru</a:t>
            </a:r>
            <a:r>
              <a:rPr dirty="0" baseline="1388" sz="3000" spc="-3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5555" sz="3000" spc="-82" b="1">
                <a:solidFill>
                  <a:srgbClr val="FFFFFF"/>
                </a:solidFill>
                <a:latin typeface="Trebuchet MS"/>
                <a:cs typeface="Trebuchet MS"/>
              </a:rPr>
              <a:t>Tarihi</a:t>
            </a:r>
            <a:r>
              <a:rPr dirty="0" baseline="6613" sz="3150" spc="-82" b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baseline="6613" sz="31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1120000">
            <a:off x="4285752" y="7310493"/>
            <a:ext cx="2144533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00"/>
              </a:lnSpc>
            </a:pPr>
            <a:r>
              <a:rPr dirty="0" sz="2500" spc="200" b="1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r>
              <a:rPr dirty="0" sz="2500" spc="-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111" sz="3750" spc="127" b="1">
                <a:solidFill>
                  <a:srgbClr val="FFFFFF"/>
                </a:solidFill>
                <a:latin typeface="Trebuchet MS"/>
                <a:cs typeface="Trebuchet MS"/>
              </a:rPr>
              <a:t>Mart </a:t>
            </a:r>
            <a:r>
              <a:rPr dirty="0" baseline="3333" sz="3750" spc="254" b="1">
                <a:solidFill>
                  <a:srgbClr val="FFFFFF"/>
                </a:solidFill>
                <a:latin typeface="Trebuchet MS"/>
                <a:cs typeface="Trebuchet MS"/>
              </a:rPr>
              <a:t>2019</a:t>
            </a:r>
            <a:endParaRPr baseline="3333" sz="37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 rot="21120000">
            <a:off x="2152323" y="8328745"/>
            <a:ext cx="402458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00"/>
              </a:lnSpc>
            </a:pPr>
            <a:r>
              <a:rPr dirty="0" baseline="-6613" sz="315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baseline="-5291" sz="3150" b="1">
                <a:solidFill>
                  <a:srgbClr val="FFFFFF"/>
                </a:solidFill>
                <a:latin typeface="Trebuchet MS"/>
                <a:cs typeface="Trebuchet MS"/>
              </a:rPr>
              <a:t>üracaa</a:t>
            </a:r>
            <a:r>
              <a:rPr dirty="0" baseline="-3968" sz="3150" b="1">
                <a:solidFill>
                  <a:srgbClr val="FFFFFF"/>
                </a:solidFill>
                <a:latin typeface="Trebuchet MS"/>
                <a:cs typeface="Trebuchet MS"/>
              </a:rPr>
              <a:t>t:</a:t>
            </a:r>
            <a:r>
              <a:rPr dirty="0" baseline="-3968" sz="3150" spc="-3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2645" sz="3150" spc="37" b="1">
                <a:solidFill>
                  <a:srgbClr val="FFFFFF"/>
                </a:solidFill>
                <a:latin typeface="Trebuchet MS"/>
                <a:cs typeface="Trebuchet MS"/>
              </a:rPr>
              <a:t>İl</a:t>
            </a:r>
            <a:r>
              <a:rPr dirty="0" baseline="-2645" sz="3150" spc="-3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1322" sz="3150" spc="135" b="1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dirty="0" baseline="-1322" sz="3150" spc="-3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1322" sz="3150" spc="-22" b="1">
                <a:solidFill>
                  <a:srgbClr val="FFFFFF"/>
                </a:solidFill>
                <a:latin typeface="Trebuchet MS"/>
                <a:cs typeface="Trebuchet MS"/>
              </a:rPr>
              <a:t>İlç</a:t>
            </a:r>
            <a:r>
              <a:rPr dirty="0" sz="2100" spc="-1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10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1322" sz="3150" spc="60" b="1">
                <a:solidFill>
                  <a:srgbClr val="FFFFFF"/>
                </a:solidFill>
                <a:latin typeface="Trebuchet MS"/>
                <a:cs typeface="Trebuchet MS"/>
              </a:rPr>
              <a:t>Müftülükleri</a:t>
            </a:r>
            <a:endParaRPr baseline="1322"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380263-PCQ899-870</dc:title>
  <dcterms:created xsi:type="dcterms:W3CDTF">2019-02-27T05:52:11Z</dcterms:created>
  <dcterms:modified xsi:type="dcterms:W3CDTF">2019-02-27T05:52:11Z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2019-02-25T00:00:00Z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2019-02-27T00:00:00Z</vt:filetime>
  </property>
</Properties>
</file>