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B00"/>
    <a:srgbClr val="A2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970195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93883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019318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729614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02521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7336509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9764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796901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6425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92689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3699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1929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53274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01822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84774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77200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526460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4A0AED9-1750-4D3C-B717-C77F09857653}" type="datetimeFigureOut">
              <a:rPr lang="tr-TR" smtClean="0"/>
              <a:t>23.2.2017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05DC702-32D2-48CC-A433-1CFE4934B2A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802044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  <p:sldLayoutId id="214748376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ikdörtgen 3"/>
          <p:cNvSpPr/>
          <p:nvPr/>
        </p:nvSpPr>
        <p:spPr>
          <a:xfrm>
            <a:off x="2025557" y="368489"/>
            <a:ext cx="8510515" cy="1607151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Plain">
              <a:avLst/>
            </a:prstTxWarp>
            <a:spAutoFit/>
          </a:bodyPr>
          <a:lstStyle/>
          <a:p>
            <a:pPr algn="ctr"/>
            <a:r>
              <a:rPr lang="tr-TR" sz="3200" b="1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EDİRNE MÜFTÜLÜĞÜ ve </a:t>
            </a:r>
          </a:p>
          <a:p>
            <a:pPr algn="ctr"/>
            <a:r>
              <a:rPr lang="tr-TR" sz="3200" b="1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AİLE VE DİNİ REHBERLİK BÜROMUZUN</a:t>
            </a:r>
          </a:p>
          <a:p>
            <a:pPr algn="ctr"/>
            <a:r>
              <a:rPr lang="tr-TR" sz="3200" b="1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KATKILARIYLA İLİMİZ KYK’LARINDA</a:t>
            </a:r>
          </a:p>
          <a:p>
            <a:pPr algn="ctr"/>
            <a:r>
              <a:rPr lang="tr-TR" sz="3200" b="1" dirty="0" smtClean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DÜZENLENECEK KONFERANS PROGRAMLARI</a:t>
            </a:r>
            <a:endParaRPr lang="tr-TR" sz="3200" b="1" cap="none" spc="0" dirty="0">
              <a:ln w="0"/>
              <a:solidFill>
                <a:srgbClr val="C0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590267"/>
              </p:ext>
            </p:extLst>
          </p:nvPr>
        </p:nvGraphicFramePr>
        <p:xfrm>
          <a:off x="1351768" y="2292823"/>
          <a:ext cx="9858091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93379"/>
                <a:gridCol w="1992991"/>
                <a:gridCol w="4371721"/>
              </a:tblGrid>
              <a:tr h="31741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Edirne KYK (Kız)</a:t>
                      </a:r>
                      <a:endParaRPr lang="tr-TR" sz="28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Şubat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Sözlü İletişimde Etik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Mart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İslam'ın Kadına Verdiği Önem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Nisan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Hz. Peygamberi Anlamak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8713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012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Selimiye KYK (Kız)</a:t>
                      </a:r>
                      <a:endParaRPr lang="tr-TR" sz="28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Şubat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Sözlü İletişimde Etik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Mart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İslam'ın Kadına Verdiği Önem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 Nisan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Hz. Peygamberi Anlamak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187130"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rgbClr val="A2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rgbClr val="A2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1" i="0" u="none" strike="noStrike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tr-TR" sz="2800" b="1" u="none" strike="noStrike" dirty="0" smtClean="0">
                          <a:solidFill>
                            <a:schemeClr val="tx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Gülşen-i KYK (Kız)</a:t>
                      </a:r>
                      <a:endParaRPr lang="tr-TR" sz="2800" b="1" i="0" u="none" strike="noStrike" dirty="0">
                        <a:solidFill>
                          <a:schemeClr val="tx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Mart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İslam'ın Kadına Verdiği Önem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Nisan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Hz. Peygamberi Anlamak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  <a:tr h="201215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Mayıs 2017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tr-TR" sz="2400" b="1" u="none" strike="noStrike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Sözlü İletişimde Etik</a:t>
                      </a:r>
                      <a:endParaRPr lang="tr-TR" sz="2400" b="1" i="0" u="none" strike="noStrike" dirty="0">
                        <a:solidFill>
                          <a:schemeClr val="bg2">
                            <a:lumMod val="75000"/>
                          </a:schemeClr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8618689"/>
      </p:ext>
    </p:extLst>
  </p:cSld>
  <p:clrMapOvr>
    <a:masterClrMapping/>
  </p:clrMapOvr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196</TotalTime>
  <Words>89</Words>
  <Application>Microsoft Office PowerPoint</Application>
  <PresentationFormat>Geniş ekran</PresentationFormat>
  <Paragraphs>29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Century Gothic</vt:lpstr>
      <vt:lpstr>Times New Roman</vt:lpstr>
      <vt:lpstr>Wingdings 3</vt:lpstr>
      <vt:lpstr>Dilim</vt:lpstr>
      <vt:lpstr>PowerPoint Sunusu</vt:lpstr>
    </vt:vector>
  </TitlesOfParts>
  <Company>Silentall Unattended Installer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Halil İbrahim BAĞCI</dc:creator>
  <cp:lastModifiedBy>Halil İbrahim BAĞCI</cp:lastModifiedBy>
  <cp:revision>11</cp:revision>
  <dcterms:created xsi:type="dcterms:W3CDTF">2017-02-23T07:37:12Z</dcterms:created>
  <dcterms:modified xsi:type="dcterms:W3CDTF">2017-02-23T12:10:30Z</dcterms:modified>
</cp:coreProperties>
</file>