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B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01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88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931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296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025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336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97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969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42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26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99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9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27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18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77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72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64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A0AED9-1750-4D3C-B717-C77F09857653}" type="datetimeFigureOut">
              <a:rPr lang="tr-TR" smtClean="0"/>
              <a:t>23.2.2017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05DC702-32D2-48CC-A433-1CFE4934B2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204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25557" y="368489"/>
            <a:ext cx="8510515" cy="160715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tr-TR" sz="32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EDİRNE MÜFTÜLÜĞÜ ve </a:t>
            </a:r>
          </a:p>
          <a:p>
            <a:pPr algn="ctr"/>
            <a:r>
              <a:rPr lang="tr-TR" sz="32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AİLE VE DİNİ REHBERLİK BÜROMUZUN</a:t>
            </a:r>
          </a:p>
          <a:p>
            <a:pPr algn="ctr"/>
            <a:r>
              <a:rPr lang="tr-TR" sz="32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KATKILARIYLA İLİMİZ KYK’LARINDA</a:t>
            </a:r>
          </a:p>
          <a:p>
            <a:pPr algn="ctr"/>
            <a:r>
              <a:rPr lang="tr-TR" sz="32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DÜZENLENECEK KONFERANS PROGRAMLARI</a:t>
            </a:r>
            <a:endParaRPr lang="tr-TR" sz="32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90267"/>
              </p:ext>
            </p:extLst>
          </p:nvPr>
        </p:nvGraphicFramePr>
        <p:xfrm>
          <a:off x="1351768" y="2292823"/>
          <a:ext cx="9858091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3379"/>
                <a:gridCol w="1992991"/>
                <a:gridCol w="4371721"/>
              </a:tblGrid>
              <a:tr h="3174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Edirne KYK (Kız)</a:t>
                      </a:r>
                      <a:endParaRPr lang="tr-TR" sz="28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Şubat 2017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Sözlü İletişimde Etik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12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Mart 2017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İslam'ın Kadına Verdiği Önem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12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Nisan 2017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Hz. Peygamberi Anlamak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8713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21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Selimiye KYK (Kız)</a:t>
                      </a:r>
                      <a:endParaRPr lang="tr-TR" sz="28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Şubat 2017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Sözlü İletişimde Etik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12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Mart 2017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İslam'ın Kadına Verdiği Önem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12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Nisan 2017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Hz. Peygamberi Anlamak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871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rgbClr val="A2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 b="1" i="0" u="none" strike="noStrike" dirty="0">
                        <a:solidFill>
                          <a:srgbClr val="A2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 b="1" i="0" u="none" strike="noStrike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121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Gülşen-i KYK (Kız)</a:t>
                      </a:r>
                      <a:endParaRPr lang="tr-TR" sz="28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Mart 2017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İslam'ın Kadına Verdiği Önem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12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Nisan 2017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Hz. Peygamberi Anlamak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12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Mayıs 2017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Sözlü İletişimde Etik</a:t>
                      </a:r>
                      <a:endParaRPr lang="tr-TR" sz="24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618689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196</TotalTime>
  <Words>89</Words>
  <Application>Microsoft Office PowerPoint</Application>
  <PresentationFormat>Geniş ekran</PresentationFormat>
  <Paragraphs>29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Dilim</vt:lpstr>
      <vt:lpstr>PowerPoint Sunusu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Halil İbrahim BAĞCI</dc:creator>
  <cp:lastModifiedBy>Halil İbrahim BAĞCI</cp:lastModifiedBy>
  <cp:revision>11</cp:revision>
  <dcterms:created xsi:type="dcterms:W3CDTF">2017-02-23T07:37:12Z</dcterms:created>
  <dcterms:modified xsi:type="dcterms:W3CDTF">2017-02-23T12:10:30Z</dcterms:modified>
</cp:coreProperties>
</file>