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5" r:id="rId4"/>
    <p:sldId id="274" r:id="rId5"/>
    <p:sldId id="259" r:id="rId6"/>
    <p:sldId id="264" r:id="rId7"/>
    <p:sldId id="261" r:id="rId8"/>
    <p:sldId id="273" r:id="rId9"/>
    <p:sldId id="277" r:id="rId10"/>
    <p:sldId id="262" r:id="rId11"/>
    <p:sldId id="263" r:id="rId12"/>
    <p:sldId id="278" r:id="rId13"/>
    <p:sldId id="260" r:id="rId14"/>
    <p:sldId id="265" r:id="rId15"/>
    <p:sldId id="266" r:id="rId16"/>
    <p:sldId id="276" r:id="rId17"/>
    <p:sldId id="267" r:id="rId18"/>
    <p:sldId id="268" r:id="rId19"/>
    <p:sldId id="269" r:id="rId20"/>
    <p:sldId id="270" r:id="rId21"/>
    <p:sldId id="271" r:id="rId22"/>
    <p:sldId id="272" r:id="rId23"/>
    <p:sldId id="279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13.5.2018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13.5.2018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13.5.2018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13.5.2018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13.5.2018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13.5.2018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13.5.2018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13.5.2018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13.5.2018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13.5.2018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13.5.2018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13.5.2018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520279"/>
          </a:xfrm>
        </p:spPr>
        <p:txBody>
          <a:bodyPr>
            <a:normAutofit/>
          </a:bodyPr>
          <a:lstStyle/>
          <a:p>
            <a:r>
              <a:rPr lang="tr-TR" sz="6000" dirty="0" smtClean="0"/>
              <a:t>HACI ADAYLARINA SAĞLIK ÖNERİLERİ</a:t>
            </a:r>
            <a:endParaRPr lang="tr-TR" sz="6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971600" y="4077072"/>
            <a:ext cx="6800800" cy="2088232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Dr. OSMAN </a:t>
            </a:r>
            <a:r>
              <a:rPr lang="tr-TR" b="1" dirty="0" smtClean="0">
                <a:solidFill>
                  <a:schemeClr val="tx1"/>
                </a:solidFill>
              </a:rPr>
              <a:t>MOLLAOĞLU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SB ADALAR ASM AİLE HEKİMİ</a:t>
            </a:r>
            <a:endParaRPr lang="tr-T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İklim farkı; Mekke daha sıcak, </a:t>
            </a:r>
            <a:r>
              <a:rPr lang="tr-TR" dirty="0" err="1" smtClean="0"/>
              <a:t>nisbeten</a:t>
            </a:r>
            <a:r>
              <a:rPr lang="tr-TR" dirty="0" smtClean="0"/>
              <a:t> Medine geceleri daha serin,</a:t>
            </a:r>
          </a:p>
          <a:p>
            <a:r>
              <a:rPr lang="tr-TR" dirty="0" smtClean="0"/>
              <a:t>Bol sıvı alınması, bol zemzem içilmesi, soğuk su içilmemesi, </a:t>
            </a:r>
          </a:p>
          <a:p>
            <a:r>
              <a:rPr lang="tr-TR" dirty="0" smtClean="0"/>
              <a:t>Güneşten korunma ( şemsiye,  şapka, gölgelik, güneş kremi, güneş gözlüğü)</a:t>
            </a:r>
          </a:p>
          <a:p>
            <a:r>
              <a:rPr lang="tr-TR" dirty="0" smtClean="0"/>
              <a:t>Klimalara dikkat edilmesi, yanında yedek örtü şal vs bulundurma</a:t>
            </a:r>
          </a:p>
          <a:p>
            <a:r>
              <a:rPr lang="tr-TR" dirty="0" smtClean="0"/>
              <a:t>Özellikle vücut direnci düşük olanlar çok kalabalıkta kendisini korumalı</a:t>
            </a:r>
          </a:p>
          <a:p>
            <a:r>
              <a:rPr lang="tr-TR" dirty="0" smtClean="0"/>
              <a:t>Düzenli, doğru beslenme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MEKKE VE MEDİNE’DE DİKKAT EDİLECEKLER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Kişisel hijyene azami dikkat göstermek, günlük duş almak, (sabun kullanmak) </a:t>
            </a:r>
          </a:p>
          <a:p>
            <a:r>
              <a:rPr lang="tr-TR" dirty="0" smtClean="0"/>
              <a:t>Maske kullanılması, </a:t>
            </a:r>
          </a:p>
          <a:p>
            <a:r>
              <a:rPr lang="tr-TR" dirty="0" smtClean="0"/>
              <a:t>Sık el sabunlama,</a:t>
            </a:r>
          </a:p>
          <a:p>
            <a:r>
              <a:rPr lang="tr-TR" dirty="0" smtClean="0"/>
              <a:t>Islak mendil , kağıt mendil bulundurma</a:t>
            </a:r>
          </a:p>
          <a:p>
            <a:r>
              <a:rPr lang="tr-TR" dirty="0" smtClean="0"/>
              <a:t>Gribal enfeksiyona yakalanılmışsa, başkalarına bulaştırmamak içinde kalabalıktan sakınmak, istirahat, </a:t>
            </a:r>
          </a:p>
          <a:p>
            <a:r>
              <a:rPr lang="tr-TR" dirty="0" smtClean="0"/>
              <a:t>Özellikle </a:t>
            </a:r>
            <a:r>
              <a:rPr lang="tr-TR" dirty="0" err="1" smtClean="0"/>
              <a:t>Arafattan</a:t>
            </a:r>
            <a:r>
              <a:rPr lang="tr-TR" dirty="0" smtClean="0"/>
              <a:t> dönene kadar bedeni çok fazla yormamak,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MEKKE VE MEDİNE’DE DİKKAT EDİLECEKLER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Hanımlar için adet geciktirici ilaçları çok özel bir durum yoksa önermiyoruz. </a:t>
            </a:r>
            <a:r>
              <a:rPr lang="tr-TR" dirty="0" err="1" smtClean="0"/>
              <a:t>Hacc</a:t>
            </a:r>
            <a:r>
              <a:rPr lang="tr-TR" dirty="0" smtClean="0"/>
              <a:t> görevleri, </a:t>
            </a:r>
            <a:r>
              <a:rPr lang="tr-TR" dirty="0" err="1" smtClean="0"/>
              <a:t>arafat</a:t>
            </a:r>
            <a:r>
              <a:rPr lang="tr-TR" dirty="0" smtClean="0"/>
              <a:t>, </a:t>
            </a:r>
            <a:r>
              <a:rPr lang="tr-TR" dirty="0" err="1" smtClean="0"/>
              <a:t>mina</a:t>
            </a:r>
            <a:r>
              <a:rPr lang="tr-TR" dirty="0" smtClean="0"/>
              <a:t> </a:t>
            </a:r>
            <a:r>
              <a:rPr lang="tr-TR" dirty="0" err="1" smtClean="0"/>
              <a:t>müzdelife</a:t>
            </a:r>
            <a:r>
              <a:rPr lang="tr-TR" dirty="0" smtClean="0"/>
              <a:t> görevlerinin tamamı, </a:t>
            </a:r>
            <a:r>
              <a:rPr lang="tr-TR" dirty="0" err="1" smtClean="0"/>
              <a:t>kabeyi</a:t>
            </a:r>
            <a:r>
              <a:rPr lang="tr-TR" dirty="0" smtClean="0"/>
              <a:t> tavaf hariç bu dönemde yapılır, sadece </a:t>
            </a:r>
            <a:r>
              <a:rPr lang="tr-TR" dirty="0" err="1" smtClean="0"/>
              <a:t>kabenin</a:t>
            </a:r>
            <a:r>
              <a:rPr lang="tr-TR" dirty="0" smtClean="0"/>
              <a:t> tavafı ertelenir. </a:t>
            </a:r>
          </a:p>
          <a:p>
            <a:r>
              <a:rPr lang="tr-TR" dirty="0" smtClean="0"/>
              <a:t>Gerekli durumlarda bayan </a:t>
            </a:r>
            <a:r>
              <a:rPr lang="tr-TR" dirty="0" err="1" smtClean="0"/>
              <a:t>irşad</a:t>
            </a:r>
            <a:r>
              <a:rPr lang="tr-TR" dirty="0" smtClean="0"/>
              <a:t> görevlileri ve kadın doğum uzmanı ile görüşülebilir.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-Bol sıvı alımı, sıcak </a:t>
            </a:r>
            <a:r>
              <a:rPr lang="tr-TR" dirty="0" err="1" smtClean="0"/>
              <a:t>içeçekler</a:t>
            </a:r>
            <a:r>
              <a:rPr lang="tr-TR" dirty="0" smtClean="0"/>
              <a:t>,</a:t>
            </a:r>
          </a:p>
          <a:p>
            <a:pPr>
              <a:buNone/>
            </a:pPr>
            <a:r>
              <a:rPr lang="tr-TR" dirty="0" smtClean="0"/>
              <a:t>-Mümkün olduğunca istirahat (tavaf etmek yerine haremde </a:t>
            </a:r>
            <a:r>
              <a:rPr lang="tr-TR" dirty="0" err="1" smtClean="0"/>
              <a:t>tesbihat</a:t>
            </a:r>
            <a:r>
              <a:rPr lang="tr-TR" dirty="0" smtClean="0"/>
              <a:t>, KK okuma , tefekkür vs)</a:t>
            </a:r>
          </a:p>
          <a:p>
            <a:pPr>
              <a:buNone/>
            </a:pPr>
            <a:r>
              <a:rPr lang="tr-TR" dirty="0" smtClean="0"/>
              <a:t>-Doktora danışılarak soğuk algınlığı ilaçları alınabilir ( gargara pastil vs)</a:t>
            </a:r>
          </a:p>
          <a:p>
            <a:pPr>
              <a:buNone/>
            </a:pPr>
            <a:r>
              <a:rPr lang="tr-TR" dirty="0" smtClean="0"/>
              <a:t>-Etkin maske kullanımı</a:t>
            </a:r>
          </a:p>
          <a:p>
            <a:pPr>
              <a:buFontTx/>
              <a:buChar char="-"/>
            </a:pPr>
            <a:r>
              <a:rPr lang="tr-TR" dirty="0" smtClean="0"/>
              <a:t>Sık el yıkama</a:t>
            </a:r>
          </a:p>
          <a:p>
            <a:pPr>
              <a:buFontTx/>
              <a:buChar char="-"/>
            </a:pPr>
            <a:r>
              <a:rPr lang="tr-TR" dirty="0" smtClean="0"/>
              <a:t>Günlük duş alma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GRİBAL ENFEKSİYON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Meyve ve sebzeleri iyi yıkamalı, </a:t>
            </a:r>
            <a:endParaRPr lang="tr-TR" dirty="0" smtClean="0"/>
          </a:p>
          <a:p>
            <a:r>
              <a:rPr lang="tr-TR" dirty="0" smtClean="0"/>
              <a:t>Klimalara dikkat etmeli</a:t>
            </a:r>
          </a:p>
          <a:p>
            <a:r>
              <a:rPr lang="tr-TR" dirty="0" smtClean="0"/>
              <a:t>Özellikle terliyken oturulan yerin çok sıcak yada çok soğuk olmaması gerekir.</a:t>
            </a:r>
          </a:p>
          <a:p>
            <a:r>
              <a:rPr lang="tr-TR" dirty="0" smtClean="0"/>
              <a:t>Bol sıvı, zemzem, ayran, maden suyu alınmalı</a:t>
            </a:r>
          </a:p>
          <a:p>
            <a:r>
              <a:rPr lang="tr-TR" dirty="0" smtClean="0"/>
              <a:t>Diyet (yoğurt,  muz, zeytin , peynir yenmeli, yağlı, baharatlı yiyeceklerden sakınmalı)</a:t>
            </a:r>
          </a:p>
          <a:p>
            <a:r>
              <a:rPr lang="tr-TR" dirty="0" smtClean="0"/>
              <a:t>Mümkün mertebe </a:t>
            </a:r>
            <a:r>
              <a:rPr lang="tr-TR" dirty="0" err="1" smtClean="0"/>
              <a:t>dışardan</a:t>
            </a:r>
            <a:r>
              <a:rPr lang="tr-TR" dirty="0" smtClean="0"/>
              <a:t> yemek yenmemeli</a:t>
            </a:r>
          </a:p>
          <a:p>
            <a:r>
              <a:rPr lang="tr-TR" dirty="0" smtClean="0"/>
              <a:t>Sık sık el yıkamalı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İSHAL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Güneş  altında kalmamaya dikkat edilmeli, (Cuma Vakti, Arafat)</a:t>
            </a:r>
          </a:p>
          <a:p>
            <a:r>
              <a:rPr lang="tr-TR" dirty="0" smtClean="0"/>
              <a:t>Şemsiye, kafa şemsiyesi, takke, açık renk örtüler önerilir, </a:t>
            </a:r>
          </a:p>
          <a:p>
            <a:r>
              <a:rPr lang="tr-TR" dirty="0" smtClean="0"/>
              <a:t>Açık renkli , uzun kollu giysiler kullanılması</a:t>
            </a:r>
          </a:p>
          <a:p>
            <a:r>
              <a:rPr lang="tr-TR" dirty="0" smtClean="0"/>
              <a:t>Bol sıvı alınması 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GÜNEŞ ÇARPMASI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Sıcak mermer zeminde çıplak ayakla yürümek</a:t>
            </a:r>
          </a:p>
          <a:p>
            <a:r>
              <a:rPr lang="tr-TR" dirty="0" smtClean="0"/>
              <a:t>Özellikle hassas ciltlerde direk güneşe uzun süre </a:t>
            </a:r>
            <a:r>
              <a:rPr lang="tr-TR" dirty="0" err="1" smtClean="0"/>
              <a:t>maruziyet</a:t>
            </a:r>
            <a:r>
              <a:rPr lang="tr-TR" dirty="0" smtClean="0"/>
              <a:t>,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GÜNEŞ YANIĞI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Ayak bakımı, ayak hijyeni, uygun ayakkabı,  nemlendirici kremler mantar kremi kullanılması</a:t>
            </a:r>
          </a:p>
          <a:p>
            <a:r>
              <a:rPr lang="tr-TR" dirty="0" smtClean="0"/>
              <a:t>Topuk çatlakları olanların uygun nemlendiriciler kullanması</a:t>
            </a:r>
          </a:p>
          <a:p>
            <a:r>
              <a:rPr lang="tr-TR" dirty="0" smtClean="0"/>
              <a:t>Abdestten sonra ayakların ve parmak aralarının kurulanması, nemliyken çorap giyilmemesi, pamuklu çorap kullanılması,</a:t>
            </a:r>
          </a:p>
          <a:p>
            <a:r>
              <a:rPr lang="tr-TR" dirty="0" smtClean="0"/>
              <a:t>Özellikle şeker hastaları ve varis gibi ayak dolaşım bozukluğu olanlar daha dikkatli olmalı</a:t>
            </a:r>
          </a:p>
          <a:p>
            <a:r>
              <a:rPr lang="tr-TR" dirty="0" smtClean="0"/>
              <a:t>Erkekler ihramlı iken mahrem bölge tahrişine dikkatli olmalı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MANTAR ENFEKSİYONLARI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Bol sıvı alınması,</a:t>
            </a:r>
          </a:p>
          <a:p>
            <a:r>
              <a:rPr lang="tr-TR" dirty="0" smtClean="0"/>
              <a:t>Uygun beslenme, </a:t>
            </a:r>
          </a:p>
          <a:p>
            <a:r>
              <a:rPr lang="tr-TR" dirty="0" smtClean="0"/>
              <a:t>Yanında kuru kayısı gibi yardımcı yiyecekler götürülebilir</a:t>
            </a:r>
          </a:p>
          <a:p>
            <a:pPr algn="ctr"/>
            <a:endParaRPr lang="tr-TR" dirty="0" smtClean="0"/>
          </a:p>
          <a:p>
            <a:pPr algn="ctr">
              <a:buNone/>
            </a:pPr>
            <a:r>
              <a:rPr lang="tr-TR" dirty="0" smtClean="0"/>
              <a:t>YANIK</a:t>
            </a:r>
          </a:p>
          <a:p>
            <a:pPr>
              <a:buNone/>
            </a:pPr>
            <a:r>
              <a:rPr lang="tr-TR" dirty="0" smtClean="0"/>
              <a:t>Çay, kaynar su dökülmesi ( asansörle odaya taşıma vs.)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dirty="0" smtClean="0"/>
              <a:t>               KABIZLIK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2012 den beri Ortadoğu kaynaklı görülen, ölümlerle sonuçlanabilen ciddi alt solunum yolu enfeksiyonudur.</a:t>
            </a:r>
          </a:p>
          <a:p>
            <a:r>
              <a:rPr lang="tr-TR" dirty="0" smtClean="0"/>
              <a:t>Özellikle kronik hastalığı olanlar korunmak için </a:t>
            </a:r>
            <a:r>
              <a:rPr lang="tr-TR" b="1" u="sng" dirty="0" smtClean="0"/>
              <a:t>maske</a:t>
            </a:r>
            <a:r>
              <a:rPr lang="tr-TR" dirty="0" smtClean="0"/>
              <a:t> kullanmalı, </a:t>
            </a:r>
          </a:p>
          <a:p>
            <a:r>
              <a:rPr lang="tr-TR" b="1" u="sng" dirty="0" smtClean="0"/>
              <a:t>Kişisel hijyen</a:t>
            </a:r>
            <a:r>
              <a:rPr lang="tr-TR" dirty="0" smtClean="0"/>
              <a:t>, el yıkama vb konulara dikkat etmeli</a:t>
            </a:r>
          </a:p>
          <a:p>
            <a:r>
              <a:rPr lang="tr-TR" dirty="0" smtClean="0"/>
              <a:t> Hastalık Deve ile ilişkili bulunmuş. Bu nedenle özellikle ziyaretlerde </a:t>
            </a:r>
            <a:r>
              <a:rPr lang="tr-TR" b="1" u="sng" dirty="0" smtClean="0"/>
              <a:t>develerden uzak durmalı</a:t>
            </a:r>
            <a:r>
              <a:rPr lang="tr-TR" u="sng" dirty="0" smtClean="0"/>
              <a:t>,</a:t>
            </a:r>
          </a:p>
          <a:p>
            <a:r>
              <a:rPr lang="tr-TR" dirty="0" smtClean="0"/>
              <a:t> Deve sütü pastörize edilmeden kullanılmamalı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MERS CORONAVİRUS ENFEKSİYONU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			SAĞLIK AÇISINDAN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TÜRKİYE’DE YAPILACAK HAZIRLIKLAR</a:t>
            </a:r>
          </a:p>
          <a:p>
            <a:endParaRPr lang="tr-TR" dirty="0" smtClean="0"/>
          </a:p>
          <a:p>
            <a:r>
              <a:rPr lang="tr-TR" dirty="0" smtClean="0"/>
              <a:t>KUTSAL BELDELERDE NELERE DİKKAT EDİLMELİ</a:t>
            </a:r>
          </a:p>
          <a:p>
            <a:endParaRPr lang="tr-TR" dirty="0" smtClean="0"/>
          </a:p>
          <a:p>
            <a:r>
              <a:rPr lang="tr-TR" dirty="0" smtClean="0"/>
              <a:t>DÖNÜŞ SONRASI NELERE DİKKAT EDİLMELİ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Tanı özel test ile konulur.</a:t>
            </a:r>
          </a:p>
          <a:p>
            <a:r>
              <a:rPr lang="tr-TR" dirty="0" smtClean="0"/>
              <a:t>Korunmada vücut direncini yüksek tutmak, kişisel hijyene dikkat etmek, iyi beslenmek, bol sıvı almak oldukça etkili.</a:t>
            </a:r>
          </a:p>
          <a:p>
            <a:r>
              <a:rPr lang="tr-TR" dirty="0" smtClean="0"/>
              <a:t>Gribal enfeksiyonu olanlardan kendini korumalı. 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MERS CORONAVİRUS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Kedi tırmalaması vs kuduz aşısı yaptırmak gerekir. Özellikle </a:t>
            </a:r>
            <a:r>
              <a:rPr lang="tr-TR" dirty="0" smtClean="0"/>
              <a:t>M</a:t>
            </a:r>
            <a:r>
              <a:rPr lang="tr-TR" dirty="0" smtClean="0"/>
              <a:t>edine de kediler sevimlidir, ama uzaktan sevelim!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KUDUZ PROFİLAKSİ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Yakınlarımızı olası MERS </a:t>
            </a:r>
            <a:r>
              <a:rPr lang="tr-TR" dirty="0" err="1" smtClean="0"/>
              <a:t>Coronavirus</a:t>
            </a:r>
            <a:r>
              <a:rPr lang="tr-TR" dirty="0" smtClean="0"/>
              <a:t> enfeksiyonundan korumak için , ciddi bir alt solunum yolu enfeksiyonu bulguları varsa, 15 gün süre ile ziyaretçilerden çok yakın temastan sakınmak gerekir</a:t>
            </a:r>
          </a:p>
          <a:p>
            <a:r>
              <a:rPr lang="tr-TR" dirty="0" smtClean="0"/>
              <a:t>ciddi bir alt solunum yolu enfeksiyonu bulguları varsa </a:t>
            </a:r>
            <a:r>
              <a:rPr lang="tr-TR" dirty="0" smtClean="0"/>
              <a:t>sağlık kontrollerini yaptırmak gerekir.</a:t>
            </a:r>
          </a:p>
          <a:p>
            <a:r>
              <a:rPr lang="tr-TR" dirty="0" smtClean="0"/>
              <a:t>İstirahat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TÜRKİYE’YE DÖNÜŞTE DİKKAT EDİLECEKLER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HACCINIZ MEBRUR OLSUN</a:t>
            </a:r>
            <a:endParaRPr lang="tr-TR" dirty="0"/>
          </a:p>
        </p:txBody>
      </p:sp>
      <p:pic>
        <p:nvPicPr>
          <p:cNvPr id="2050" name="Picture 2" descr="C:\Users\user\Desktop\laptop eski\resim\nokia\Digital Camera Photos\2008-01-24-2207-53haccdiğerlerinki\Img00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680519" cy="4320480"/>
          </a:xfrm>
          <a:prstGeom prst="rect">
            <a:avLst/>
          </a:prstGeom>
          <a:noFill/>
        </p:spPr>
      </p:pic>
      <p:pic>
        <p:nvPicPr>
          <p:cNvPr id="2051" name="Picture 3" descr="C:\Users\user\Desktop\laptop eski\resim\nokia\20081012 UMRE 2008\31082008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487" y="1124744"/>
            <a:ext cx="4465513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tr-TR" b="1" dirty="0" smtClean="0"/>
              <a:t>MEKKE VE MEDİNE’DE, TAM TEŞEKKÜLLÜ HASTANE :</a:t>
            </a:r>
            <a:r>
              <a:rPr lang="tr-TR" dirty="0" smtClean="0"/>
              <a:t>Diyanet İşleri Başkanlığına ait ;acil servis, poliklinikler, laboratuar, radyoloji birimi, yataklı servis ve 1. basamak yoğun bakım ünitesi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SAĞLIK MERKEZLE</a:t>
            </a:r>
            <a:r>
              <a:rPr lang="tr-TR" dirty="0" smtClean="0"/>
              <a:t>Rİ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BÜYÜK BİR SAĞLIK ORDUSU </a:t>
            </a:r>
            <a:r>
              <a:rPr lang="tr-TR" dirty="0" smtClean="0"/>
              <a:t>(Uzman </a:t>
            </a:r>
            <a:r>
              <a:rPr lang="tr-TR" dirty="0" smtClean="0"/>
              <a:t>Hekim, Diş Hekimi, Pratisyen Hekim, Eczacı, Diyetisyen Hemşire, Sağlık Memuru,laborant, Röntgen Teknisyeni, Eczacı Teknisyeni, Diş Teknisyeni, ATT,  </a:t>
            </a:r>
            <a:r>
              <a:rPr lang="tr-TR" dirty="0" smtClean="0"/>
              <a:t>Hizmetli</a:t>
            </a:r>
            <a:r>
              <a:rPr lang="tr-TR" dirty="0" smtClean="0"/>
              <a:t> </a:t>
            </a:r>
            <a:r>
              <a:rPr lang="tr-TR" dirty="0" smtClean="0"/>
              <a:t>vb, yardımcı sağlık personelleri)</a:t>
            </a:r>
          </a:p>
          <a:p>
            <a:pPr>
              <a:buFont typeface="Wingdings" pitchFamily="2" charset="2"/>
              <a:buChar char="Ø"/>
            </a:pPr>
            <a:r>
              <a:rPr lang="tr-TR" b="1" dirty="0" smtClean="0"/>
              <a:t>TÜM HİZMETLER VE İLAÇLAR ÜCRETSİZ</a:t>
            </a:r>
            <a:endParaRPr lang="tr-TR" b="1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osman note2017\20161203_103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64804" y="-1591379"/>
            <a:ext cx="10084972" cy="889248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u="sng" dirty="0" smtClean="0"/>
              <a:t>AŞI</a:t>
            </a:r>
          </a:p>
          <a:p>
            <a:pPr>
              <a:buNone/>
            </a:pPr>
            <a:r>
              <a:rPr lang="tr-TR" dirty="0" smtClean="0"/>
              <a:t>-Haftada bir gün Sağlık Müdürlüğünde yapılan </a:t>
            </a:r>
            <a:r>
              <a:rPr lang="tr-TR" b="1" u="sng" dirty="0" err="1" smtClean="0"/>
              <a:t>meningokok</a:t>
            </a:r>
            <a:r>
              <a:rPr lang="tr-TR" b="1" u="sng" dirty="0" smtClean="0"/>
              <a:t> </a:t>
            </a:r>
            <a:r>
              <a:rPr lang="tr-TR" dirty="0" smtClean="0"/>
              <a:t>aşısı</a:t>
            </a:r>
          </a:p>
          <a:p>
            <a:pPr>
              <a:buNone/>
            </a:pPr>
            <a:r>
              <a:rPr lang="tr-TR" dirty="0" smtClean="0"/>
              <a:t>-</a:t>
            </a:r>
            <a:r>
              <a:rPr lang="tr-TR" dirty="0" smtClean="0"/>
              <a:t>Gitmeden en az 3 hafta önce yapılması önerilir. </a:t>
            </a:r>
          </a:p>
          <a:p>
            <a:pPr>
              <a:buNone/>
            </a:pPr>
            <a:r>
              <a:rPr lang="tr-TR" dirty="0" smtClean="0"/>
              <a:t>-Daha önce yaptıranlar için 3 sene geçerli (Aşı kartı olacak)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TÜRKİYEDE İKEN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u="sng" dirty="0" smtClean="0"/>
              <a:t>PNÖMOKOK  AŞISI</a:t>
            </a:r>
          </a:p>
          <a:p>
            <a:r>
              <a:rPr lang="tr-TR" dirty="0" smtClean="0"/>
              <a:t>KOAH, DİABETES MELLİTUS, KY, RENAL YETMEZLİK VB </a:t>
            </a:r>
          </a:p>
          <a:p>
            <a:r>
              <a:rPr lang="tr-TR" dirty="0" smtClean="0"/>
              <a:t>İLERİ YAŞ</a:t>
            </a:r>
          </a:p>
          <a:p>
            <a:r>
              <a:rPr lang="tr-TR" dirty="0" smtClean="0"/>
              <a:t>İMMÜN YETMEZLİK (SPLENEKTOMİ VS)</a:t>
            </a:r>
          </a:p>
          <a:p>
            <a:endParaRPr lang="tr-TR" dirty="0" smtClean="0"/>
          </a:p>
          <a:p>
            <a:pPr>
              <a:buNone/>
            </a:pPr>
            <a:r>
              <a:rPr lang="tr-TR" b="1" u="sng" dirty="0" smtClean="0"/>
              <a:t>TETANOZ AŞISI</a:t>
            </a:r>
            <a:endParaRPr lang="tr-TR" b="1" u="sng" dirty="0" smtClean="0"/>
          </a:p>
          <a:p>
            <a:r>
              <a:rPr lang="tr-TR" dirty="0" smtClean="0"/>
              <a:t>10 YILDA BİR TÜM ERİŞKİNLER</a:t>
            </a: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Kronik hastalığı olanlar, ileri yaşta olanlar, ilgili hekimlere kontrol  olmaları gerekir. </a:t>
            </a:r>
          </a:p>
          <a:p>
            <a:r>
              <a:rPr lang="tr-TR" dirty="0" smtClean="0"/>
              <a:t>Psikiyatrik rahatsızlığı olanlar hekimi ile görüşüp ilaçlarını aksatmaması gerekir. </a:t>
            </a:r>
          </a:p>
          <a:p>
            <a:r>
              <a:rPr lang="tr-TR" dirty="0" smtClean="0"/>
              <a:t>Kullanılmakta olan İlaçlar fazlasıyla yanına alınmalı, </a:t>
            </a:r>
          </a:p>
          <a:p>
            <a:r>
              <a:rPr lang="tr-TR" dirty="0" smtClean="0"/>
              <a:t>Uçak fobisi olanlar doktoru ile görüşmeli ve önerilere uymalı. </a:t>
            </a:r>
            <a:endParaRPr lang="tr-TR" dirty="0" smtClean="0"/>
          </a:p>
          <a:p>
            <a:r>
              <a:rPr lang="tr-TR" dirty="0" smtClean="0"/>
              <a:t>Ağrı kesici, grip ilacı, mantar kremleri, mide ilaçları temini.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TÜRKİYEDE İKEN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 smtClean="0"/>
              <a:t>Ayak sağlığı için yürüyüş ayakkabısı </a:t>
            </a:r>
            <a:r>
              <a:rPr lang="tr-TR" dirty="0" smtClean="0"/>
              <a:t>( rahat , kolayca giyilip çıkarılabilen, ayağı vurmayan, ortopedik, kaliteli, hafif, hava alan, yeni ise önceden kullanılmalı)</a:t>
            </a:r>
          </a:p>
          <a:p>
            <a:r>
              <a:rPr lang="tr-TR" u="sng" dirty="0" smtClean="0"/>
              <a:t>Yürüyüş Egzersizleri Yapılmal</a:t>
            </a:r>
            <a:r>
              <a:rPr lang="tr-TR" dirty="0" smtClean="0"/>
              <a:t>ı</a:t>
            </a:r>
          </a:p>
          <a:p>
            <a:r>
              <a:rPr lang="tr-TR" u="sng" dirty="0" smtClean="0"/>
              <a:t>Birkaç Kilo Vererek Hacca Hazırlanmak</a:t>
            </a:r>
          </a:p>
          <a:p>
            <a:r>
              <a:rPr lang="tr-TR" u="sng" dirty="0" smtClean="0"/>
              <a:t>Diş hekimine giderek gerekli tedavi ve bakımı yaptırmalı</a:t>
            </a:r>
          </a:p>
          <a:p>
            <a:endParaRPr lang="tr-TR" u="sng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Aşıları tam olacak</a:t>
            </a:r>
          </a:p>
          <a:p>
            <a:r>
              <a:rPr lang="tr-TR" dirty="0" smtClean="0"/>
              <a:t>İlaçlar ( ağrı kesici- ateş düşürücü, soğuk algınlığı ilaçları, öksürük şurubu, ishal ilaçları  vs)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ÇOCUKLAR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205</TotalTime>
  <Words>854</Words>
  <Application>Microsoft Office PowerPoint</Application>
  <PresentationFormat>Ekran Gösterisi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Kalabalık</vt:lpstr>
      <vt:lpstr>HACI ADAYLARINA SAĞLIK ÖNERİLERİ</vt:lpstr>
      <vt:lpstr>SUNUM PLANI</vt:lpstr>
      <vt:lpstr>Slayt 3</vt:lpstr>
      <vt:lpstr>Slayt 4</vt:lpstr>
      <vt:lpstr>TÜRKİYEDE İKEN</vt:lpstr>
      <vt:lpstr>AŞI</vt:lpstr>
      <vt:lpstr>TÜRKİYEDE İKEN </vt:lpstr>
      <vt:lpstr>Slayt 8</vt:lpstr>
      <vt:lpstr>ÇOCUKLAR</vt:lpstr>
      <vt:lpstr>MEKKE VE MEDİNE’DE DİKKAT EDİLECEKLER</vt:lpstr>
      <vt:lpstr>MEKKE VE MEDİNE’DE DİKKAT EDİLECEKLER</vt:lpstr>
      <vt:lpstr>Slayt 12</vt:lpstr>
      <vt:lpstr>GRİBAL ENFEKSİYON</vt:lpstr>
      <vt:lpstr>İSHAL</vt:lpstr>
      <vt:lpstr>GÜNEŞ ÇARPMASI</vt:lpstr>
      <vt:lpstr>GÜNEŞ YANIĞI</vt:lpstr>
      <vt:lpstr>MANTAR ENFEKSİYONLARI</vt:lpstr>
      <vt:lpstr>               KABIZLIK</vt:lpstr>
      <vt:lpstr>MERS CORONAVİRUS ENFEKSİYONU</vt:lpstr>
      <vt:lpstr>MERS CORONAVİRUS</vt:lpstr>
      <vt:lpstr>KUDUZ PROFİLAKSİ</vt:lpstr>
      <vt:lpstr>TÜRKİYE’YE DÖNÜŞTE DİKKAT EDİLECEKLER</vt:lpstr>
      <vt:lpstr>HACCINIZ MEBRUR OLSUN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 ADAYLARINA SAĞLIK ÖNERİLERİ</dc:title>
  <dc:creator>user</dc:creator>
  <cp:lastModifiedBy>user</cp:lastModifiedBy>
  <cp:revision>41</cp:revision>
  <dcterms:created xsi:type="dcterms:W3CDTF">2018-05-13T16:55:33Z</dcterms:created>
  <dcterms:modified xsi:type="dcterms:W3CDTF">2018-05-13T21:12:09Z</dcterms:modified>
</cp:coreProperties>
</file>