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8C1EB-4EB2-4A20-8DA0-EF69A9EE1132}" type="datetimeFigureOut">
              <a:rPr lang="tr-TR" smtClean="0"/>
              <a:t>09.05.2011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C3D11-B861-4F42-B0EB-F84DD85708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6200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C3D11-B861-4F42-B0EB-F84DD85708F8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9628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Başlık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Bağlayıcı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Veri Yer Tutucusu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CF6-367B-4B23-A0CE-943544C12342}" type="datetimeFigureOut">
              <a:rPr lang="tr-TR" smtClean="0"/>
              <a:pPr/>
              <a:t>09.05.2011</a:t>
            </a:fld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CF6-367B-4B23-A0CE-943544C12342}" type="datetimeFigureOut">
              <a:rPr lang="tr-TR" smtClean="0"/>
              <a:pPr/>
              <a:t>09.05.2011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CF6-367B-4B23-A0CE-943544C12342}" type="datetimeFigureOut">
              <a:rPr lang="tr-TR" smtClean="0"/>
              <a:pPr/>
              <a:t>09.05.2011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İçerik Yer Tutucus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CE0CF6-367B-4B23-A0CE-943544C12342}" type="datetimeFigureOut">
              <a:rPr lang="tr-TR" smtClean="0"/>
              <a:pPr/>
              <a:t>09.05.2011</a:t>
            </a:fld>
            <a:endParaRPr lang="tr-TR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Altbilgi Yer Tutucusu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Başlık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CF6-367B-4B23-A0CE-943544C12342}" type="datetimeFigureOut">
              <a:rPr lang="tr-TR" smtClean="0"/>
              <a:pPr/>
              <a:t>09.05.2011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Düz Bağlayıcı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CF6-367B-4B23-A0CE-943544C12342}" type="datetimeFigureOut">
              <a:rPr lang="tr-TR" smtClean="0"/>
              <a:pPr/>
              <a:t>09.05.2011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CF6-367B-4B23-A0CE-943544C12342}" type="datetimeFigureOut">
              <a:rPr lang="tr-TR" smtClean="0"/>
              <a:pPr/>
              <a:t>09.05.2011</a:t>
            </a:fld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İçerik Yer Tutucus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İçerik Yer Tutucus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Düz Bağlayıcı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CF6-367B-4B23-A0CE-943544C12342}" type="datetimeFigureOut">
              <a:rPr lang="tr-TR" smtClean="0"/>
              <a:pPr/>
              <a:t>09.05.2011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CF6-367B-4B23-A0CE-943544C12342}" type="datetimeFigureOut">
              <a:rPr lang="tr-TR" smtClean="0"/>
              <a:pPr/>
              <a:t>09.05.2011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İçerik Yer Tutucus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Başlık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CE0CF6-367B-4B23-A0CE-943544C12342}" type="datetimeFigureOut">
              <a:rPr lang="tr-TR" smtClean="0"/>
              <a:pPr/>
              <a:t>09.05.2011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0CF6-367B-4B23-A0CE-943544C12342}" type="datetimeFigureOut">
              <a:rPr lang="tr-TR" smtClean="0"/>
              <a:pPr/>
              <a:t>09.05.2011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0CE0CF6-367B-4B23-A0CE-943544C12342}" type="datetimeFigureOut">
              <a:rPr lang="tr-TR" smtClean="0"/>
              <a:pPr/>
              <a:t>09.05.2011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00034" y="3786190"/>
            <a:ext cx="8458200" cy="914400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 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572560" cy="442915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               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8000" dirty="0">
                <a:effectLst/>
              </a:rPr>
              <a:t> </a:t>
            </a:r>
            <a:r>
              <a:rPr lang="tr-TR" sz="8000" u="sng" dirty="0">
                <a:effectLst/>
              </a:rPr>
              <a:t>EĞİTİM ÖĞRETİM DE SLOGANLARIMIZ </a:t>
            </a:r>
            <a:endParaRPr lang="tr-TR" sz="8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16- Kısa süreli kurslarda zamanı iyi değerlendirilerek en önemli bilgileri </a:t>
            </a:r>
            <a:r>
              <a:rPr lang="tr-TR" sz="4400" dirty="0" err="1"/>
              <a:t>aktar.Ayrıntıyla</a:t>
            </a:r>
            <a:r>
              <a:rPr lang="tr-TR" sz="4400" dirty="0"/>
              <a:t> vakit kaybetme! 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0999" y="476672"/>
            <a:ext cx="8407893" cy="5649807"/>
          </a:xfrm>
        </p:spPr>
        <p:txBody>
          <a:bodyPr>
            <a:noAutofit/>
          </a:bodyPr>
          <a:lstStyle/>
          <a:p>
            <a:endParaRPr lang="tr-TR" sz="3600" dirty="0" smtClean="0"/>
          </a:p>
          <a:p>
            <a:r>
              <a:rPr lang="tr-TR" sz="3600" dirty="0"/>
              <a:t> </a:t>
            </a:r>
            <a:r>
              <a:rPr lang="tr-TR" sz="3600" dirty="0" smtClean="0"/>
              <a:t>16- </a:t>
            </a:r>
            <a:r>
              <a:rPr lang="tr-TR" sz="3600" dirty="0"/>
              <a:t>Okuyanı durdurmamak </a:t>
            </a:r>
            <a:r>
              <a:rPr lang="tr-TR" sz="3600" dirty="0" err="1"/>
              <a:t>esastır.Büyük</a:t>
            </a:r>
            <a:r>
              <a:rPr lang="tr-TR" sz="3600" dirty="0"/>
              <a:t> yanlışlar için </a:t>
            </a:r>
            <a:r>
              <a:rPr lang="tr-TR" sz="3600" dirty="0" err="1"/>
              <a:t>müdahele</a:t>
            </a:r>
            <a:r>
              <a:rPr lang="tr-TR" sz="3600" dirty="0"/>
              <a:t> edin ayrıntılar için  müdahale etmeyin </a:t>
            </a:r>
            <a:endParaRPr lang="tr-TR" sz="3600" dirty="0"/>
          </a:p>
          <a:p>
            <a:endParaRPr lang="tr-TR" sz="3600" dirty="0" smtClean="0"/>
          </a:p>
          <a:p>
            <a:endParaRPr lang="tr-TR" sz="3600" dirty="0"/>
          </a:p>
          <a:p>
            <a:r>
              <a:rPr lang="tr-TR" sz="3600" dirty="0" smtClean="0"/>
              <a:t>17- </a:t>
            </a:r>
            <a:r>
              <a:rPr lang="tr-TR" sz="3600" dirty="0"/>
              <a:t>Kısa süreli kurslarda zamanı iyi değerlendirilerek en önemli bilgileri </a:t>
            </a:r>
            <a:r>
              <a:rPr lang="tr-TR" sz="3600" dirty="0" err="1"/>
              <a:t>aktar.Ayrıntıyla</a:t>
            </a:r>
            <a:r>
              <a:rPr lang="tr-TR" sz="3600" dirty="0"/>
              <a:t> vakit kaybetme! </a:t>
            </a:r>
          </a:p>
          <a:p>
            <a:endParaRPr lang="tr-TR" sz="36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426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548680"/>
            <a:ext cx="9036496" cy="5577483"/>
          </a:xfrm>
        </p:spPr>
        <p:txBody>
          <a:bodyPr>
            <a:noAutofit/>
          </a:bodyPr>
          <a:lstStyle/>
          <a:p>
            <a:r>
              <a:rPr lang="tr-TR" sz="3600" dirty="0" smtClean="0"/>
              <a:t>18-Anlatmada </a:t>
            </a:r>
            <a:r>
              <a:rPr lang="tr-TR" sz="3600" dirty="0"/>
              <a:t>4 öğeye dikkat et: </a:t>
            </a:r>
            <a:endParaRPr lang="tr-TR" sz="3600" dirty="0" smtClean="0"/>
          </a:p>
          <a:p>
            <a:pPr marL="36576" indent="0">
              <a:buNone/>
            </a:pPr>
            <a:r>
              <a:rPr lang="tr-TR" sz="3600" dirty="0" smtClean="0"/>
              <a:t>    a)Basitlik     b)Kısalık </a:t>
            </a:r>
          </a:p>
          <a:p>
            <a:pPr marL="36576" indent="0">
              <a:buNone/>
            </a:pPr>
            <a:r>
              <a:rPr lang="tr-TR" sz="3600" dirty="0" smtClean="0"/>
              <a:t>    c</a:t>
            </a:r>
            <a:r>
              <a:rPr lang="tr-TR" sz="3600" dirty="0"/>
              <a:t>) bütünlük </a:t>
            </a:r>
            <a:r>
              <a:rPr lang="tr-TR" sz="3600" dirty="0" smtClean="0"/>
              <a:t> d)örnekle </a:t>
            </a:r>
            <a:r>
              <a:rPr lang="tr-TR" sz="3600" dirty="0"/>
              <a:t>destekleme</a:t>
            </a:r>
          </a:p>
          <a:p>
            <a:endParaRPr lang="tr-TR" sz="3600" dirty="0" smtClean="0"/>
          </a:p>
          <a:p>
            <a:pPr marL="0" indent="0">
              <a:buNone/>
            </a:pPr>
            <a:endParaRPr lang="tr-TR" sz="3600" dirty="0" smtClean="0"/>
          </a:p>
          <a:p>
            <a:r>
              <a:rPr lang="tr-TR" sz="3600" dirty="0" smtClean="0"/>
              <a:t>19- </a:t>
            </a:r>
            <a:r>
              <a:rPr lang="tr-TR" sz="3600" dirty="0"/>
              <a:t>Öğretimde 4 temel ilkemiz olmalı: </a:t>
            </a:r>
            <a:endParaRPr lang="tr-TR" sz="3600" dirty="0" smtClean="0"/>
          </a:p>
          <a:p>
            <a:pPr marL="36576" indent="0">
              <a:buNone/>
            </a:pPr>
            <a:r>
              <a:rPr lang="tr-TR" sz="3600" dirty="0"/>
              <a:t> </a:t>
            </a:r>
            <a:r>
              <a:rPr lang="tr-TR" sz="3600" dirty="0" smtClean="0"/>
              <a:t>        Kime  </a:t>
            </a:r>
            <a:r>
              <a:rPr lang="tr-TR" sz="3600" dirty="0"/>
              <a:t>; Neyi ; Nasıl ve Niçin </a:t>
            </a:r>
            <a:endParaRPr lang="tr-TR" sz="3600" dirty="0" smtClean="0"/>
          </a:p>
          <a:p>
            <a:pPr marL="36576" indent="0">
              <a:buNone/>
            </a:pPr>
            <a:r>
              <a:rPr lang="tr-TR" sz="3600" dirty="0"/>
              <a:t> </a:t>
            </a:r>
            <a:r>
              <a:rPr lang="tr-TR" sz="3600" dirty="0" smtClean="0"/>
              <a:t>                    öğreteceğiz</a:t>
            </a:r>
            <a:endParaRPr lang="tr-TR" sz="3600" dirty="0"/>
          </a:p>
          <a:p>
            <a:endParaRPr lang="tr-TR" sz="36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657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8579296" cy="5865515"/>
          </a:xfrm>
        </p:spPr>
        <p:txBody>
          <a:bodyPr>
            <a:noAutofit/>
          </a:bodyPr>
          <a:lstStyle/>
          <a:p>
            <a:r>
              <a:rPr lang="tr-TR" sz="3600" dirty="0"/>
              <a:t> </a:t>
            </a:r>
            <a:r>
              <a:rPr lang="tr-TR" sz="3600" dirty="0" smtClean="0"/>
              <a:t>20-Samimiyet </a:t>
            </a:r>
            <a:r>
              <a:rPr lang="tr-TR" sz="3600" dirty="0"/>
              <a:t>kurulduktan sonra </a:t>
            </a:r>
            <a:r>
              <a:rPr lang="tr-TR" sz="3600" dirty="0" smtClean="0"/>
              <a:t>hata direkt muhatabın kendisine söylenebilir.</a:t>
            </a:r>
            <a:endParaRPr lang="tr-TR" sz="3600" dirty="0"/>
          </a:p>
          <a:p>
            <a:pPr marL="36576" indent="0">
              <a:buNone/>
            </a:pPr>
            <a:r>
              <a:rPr lang="tr-TR" sz="3600" dirty="0"/>
              <a:t>   Aradaki mesafeyi dengeli </a:t>
            </a:r>
            <a:r>
              <a:rPr lang="tr-TR" sz="3600" dirty="0" smtClean="0"/>
              <a:t>kurarsan,    </a:t>
            </a:r>
          </a:p>
          <a:p>
            <a:pPr marL="36576" indent="0">
              <a:buNone/>
            </a:pPr>
            <a:r>
              <a:rPr lang="tr-TR" sz="3600" dirty="0"/>
              <a:t> </a:t>
            </a:r>
            <a:r>
              <a:rPr lang="tr-TR" sz="3600" dirty="0" smtClean="0"/>
              <a:t>  eğitimde  başarıyı yakalarsın.</a:t>
            </a:r>
            <a:endParaRPr lang="tr-TR" sz="3600" dirty="0"/>
          </a:p>
          <a:p>
            <a:pPr marL="36576" indent="0">
              <a:buNone/>
            </a:pPr>
            <a:endParaRPr lang="tr-TR" sz="3600" dirty="0" smtClean="0"/>
          </a:p>
          <a:p>
            <a:r>
              <a:rPr lang="tr-TR" sz="3600" dirty="0" smtClean="0"/>
              <a:t>21-Eğitimimizin </a:t>
            </a:r>
            <a:r>
              <a:rPr lang="tr-TR" sz="3600" dirty="0"/>
              <a:t>tüm aşamasında manevi </a:t>
            </a:r>
            <a:r>
              <a:rPr lang="tr-TR" sz="3600" dirty="0" smtClean="0"/>
              <a:t> </a:t>
            </a:r>
          </a:p>
          <a:p>
            <a:pPr marL="36576" indent="0">
              <a:buNone/>
            </a:pPr>
            <a:r>
              <a:rPr lang="tr-TR" sz="3600" dirty="0"/>
              <a:t> </a:t>
            </a:r>
            <a:r>
              <a:rPr lang="tr-TR" sz="3600" dirty="0" smtClean="0"/>
              <a:t> değerlerimize </a:t>
            </a:r>
            <a:r>
              <a:rPr lang="tr-TR" sz="3600" dirty="0"/>
              <a:t>özen göster! </a:t>
            </a:r>
            <a:endParaRPr lang="tr-TR" sz="3600" dirty="0" smtClean="0"/>
          </a:p>
          <a:p>
            <a:pPr marL="36576" indent="0">
              <a:buNone/>
            </a:pPr>
            <a:endParaRPr lang="tr-TR" sz="36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325880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                     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971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686800" cy="5997280"/>
          </a:xfrm>
        </p:spPr>
        <p:txBody>
          <a:bodyPr>
            <a:noAutofit/>
          </a:bodyPr>
          <a:lstStyle/>
          <a:p>
            <a:r>
              <a:rPr lang="tr-TR" sz="4400" dirty="0"/>
              <a:t>1- Zaman ile anlatılacak konu dengesini kur!</a:t>
            </a:r>
          </a:p>
          <a:p>
            <a:endParaRPr lang="tr-TR" sz="4400" dirty="0" smtClean="0"/>
          </a:p>
          <a:p>
            <a:r>
              <a:rPr lang="tr-TR" sz="4400" dirty="0" smtClean="0"/>
              <a:t>2- Sıkça harf talimi yaptır! </a:t>
            </a:r>
          </a:p>
          <a:p>
            <a:endParaRPr lang="tr-TR" sz="4400" dirty="0" smtClean="0"/>
          </a:p>
          <a:p>
            <a:r>
              <a:rPr lang="tr-TR" sz="4400" dirty="0" smtClean="0"/>
              <a:t>3- </a:t>
            </a:r>
            <a:r>
              <a:rPr lang="tr-TR" sz="4400" dirty="0"/>
              <a:t>Kalfa sistemini işlet!</a:t>
            </a:r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5794397"/>
          </a:xfrm>
        </p:spPr>
        <p:txBody>
          <a:bodyPr>
            <a:normAutofit/>
          </a:bodyPr>
          <a:lstStyle/>
          <a:p>
            <a:endParaRPr lang="tr-TR" sz="4000" dirty="0" smtClean="0"/>
          </a:p>
          <a:p>
            <a:endParaRPr lang="tr-TR" sz="4000" dirty="0"/>
          </a:p>
          <a:p>
            <a:r>
              <a:rPr lang="tr-TR" sz="4000" dirty="0" smtClean="0"/>
              <a:t>4- </a:t>
            </a:r>
            <a:r>
              <a:rPr lang="tr-TR" sz="4000" dirty="0"/>
              <a:t>Hataları büyükten küçüğe doğru sıralayarak düzelt büyük yanlış varken ayrıntıyla uğraşma!</a:t>
            </a:r>
          </a:p>
          <a:p>
            <a:endParaRPr lang="tr-TR" sz="4000" dirty="0" smtClean="0"/>
          </a:p>
          <a:p>
            <a:r>
              <a:rPr lang="tr-TR" sz="4000" dirty="0" smtClean="0"/>
              <a:t>5- </a:t>
            </a:r>
            <a:r>
              <a:rPr lang="tr-TR" sz="4000" dirty="0"/>
              <a:t>Yeni konuyu anlatmadan önce bir önceki konuyu çok kısa özetle!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r>
              <a:rPr lang="tr-TR" sz="4400" dirty="0"/>
              <a:t>6 -Hataların hepsini bir defada söyleyip öğrenciyi bıktırma!</a:t>
            </a:r>
          </a:p>
          <a:p>
            <a:endParaRPr lang="tr-TR" sz="4400" dirty="0" smtClean="0"/>
          </a:p>
          <a:p>
            <a:r>
              <a:rPr lang="tr-TR" sz="4400" dirty="0" smtClean="0"/>
              <a:t>7- </a:t>
            </a:r>
            <a:r>
              <a:rPr lang="tr-TR" sz="4400" dirty="0"/>
              <a:t>Koro ve solo halinde okumayı ısrarla sürdür!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>
            <a:noAutofit/>
          </a:bodyPr>
          <a:lstStyle/>
          <a:p>
            <a:r>
              <a:rPr lang="tr-TR" sz="4400" dirty="0"/>
              <a:t>8- Koro halinde okurken telaffuzu zor olan yerlerde birkaç tekrar yap!</a:t>
            </a:r>
          </a:p>
          <a:p>
            <a:endParaRPr lang="tr-TR" sz="4400" dirty="0" smtClean="0"/>
          </a:p>
          <a:p>
            <a:endParaRPr lang="tr-TR" sz="4400" dirty="0"/>
          </a:p>
          <a:p>
            <a:r>
              <a:rPr lang="tr-TR" sz="4400" dirty="0" smtClean="0"/>
              <a:t>9-Kursiyerin </a:t>
            </a:r>
            <a:r>
              <a:rPr lang="tr-TR" sz="4400" dirty="0"/>
              <a:t>eksik olduğu konulara </a:t>
            </a:r>
            <a:r>
              <a:rPr lang="tr-TR" sz="4400" dirty="0" smtClean="0"/>
              <a:t> sık </a:t>
            </a:r>
            <a:r>
              <a:rPr lang="tr-TR" sz="4400" dirty="0"/>
              <a:t>sık  geri dönüşümlerde bulun!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>
            <a:normAutofit/>
          </a:bodyPr>
          <a:lstStyle/>
          <a:p>
            <a:r>
              <a:rPr lang="tr-TR" sz="4400" dirty="0"/>
              <a:t>10-Seviyeli espri ve şakalara yer ver!</a:t>
            </a:r>
          </a:p>
          <a:p>
            <a:pPr marL="0" indent="0">
              <a:buNone/>
            </a:pPr>
            <a:endParaRPr lang="tr-TR" sz="4400" dirty="0"/>
          </a:p>
          <a:p>
            <a:r>
              <a:rPr lang="tr-TR" sz="4400" dirty="0" smtClean="0"/>
              <a:t>11- </a:t>
            </a:r>
            <a:r>
              <a:rPr lang="tr-TR" sz="4400" dirty="0"/>
              <a:t>Kursiyerlerin soru sorabilecekleri uygun ortam oluştur</a:t>
            </a:r>
            <a:r>
              <a:rPr lang="tr-TR" sz="4400" dirty="0" smtClean="0"/>
              <a:t>!</a:t>
            </a:r>
            <a:endParaRPr lang="tr-TR" sz="440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12-- Ses kayıt ve görüntü cihazlarından yararlan!</a:t>
            </a:r>
          </a:p>
          <a:p>
            <a:pPr marL="0" indent="0">
              <a:buNone/>
            </a:pPr>
            <a:endParaRPr lang="tr-TR" sz="4400" dirty="0" smtClean="0"/>
          </a:p>
          <a:p>
            <a:r>
              <a:rPr lang="tr-TR" sz="4400" dirty="0" smtClean="0"/>
              <a:t>13- </a:t>
            </a:r>
            <a:r>
              <a:rPr lang="tr-TR" sz="4400" dirty="0"/>
              <a:t>Ezber surelerini her öğrenciden tek tek dinle veya dinlettir!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2"/>
            <a:ext cx="8686800" cy="4554551"/>
          </a:xfrm>
        </p:spPr>
        <p:txBody>
          <a:bodyPr>
            <a:normAutofit/>
          </a:bodyPr>
          <a:lstStyle/>
          <a:p>
            <a:r>
              <a:rPr lang="tr-TR" sz="4400" dirty="0"/>
              <a:t>14- Özellikle namazlarda okunan surelerdeki yanlışları Kursiyerin kendi kitabına </a:t>
            </a:r>
            <a:r>
              <a:rPr lang="tr-TR" sz="4400" dirty="0" smtClean="0"/>
              <a:t>işaretleyerek </a:t>
            </a:r>
            <a:r>
              <a:rPr lang="tr-TR" sz="4400" dirty="0"/>
              <a:t>düzeltilmesi için itina göster!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500174"/>
            <a:ext cx="8686800" cy="4525963"/>
          </a:xfrm>
        </p:spPr>
        <p:txBody>
          <a:bodyPr>
            <a:normAutofit/>
          </a:bodyPr>
          <a:lstStyle/>
          <a:p>
            <a:r>
              <a:rPr lang="tr-TR" sz="4400" dirty="0"/>
              <a:t>15- Konuları  mümkün olduğunca karşılaştırılarak ve örneklendirilerek </a:t>
            </a:r>
            <a:r>
              <a:rPr lang="tr-TR" sz="4400" dirty="0" smtClean="0"/>
              <a:t>anlat</a:t>
            </a:r>
            <a:r>
              <a:rPr lang="tr-TR" sz="4400" dirty="0"/>
              <a:t>! </a:t>
            </a:r>
            <a:endParaRPr lang="tr-TR" sz="4400" dirty="0" smtClean="0"/>
          </a:p>
          <a:p>
            <a:pPr marL="0" indent="0">
              <a:buNone/>
            </a:pPr>
            <a:r>
              <a:rPr lang="tr-TR" sz="4400" dirty="0"/>
              <a:t> </a:t>
            </a:r>
            <a:r>
              <a:rPr lang="tr-TR" sz="4400" dirty="0" smtClean="0"/>
              <a:t> ( </a:t>
            </a:r>
            <a:r>
              <a:rPr lang="tr-TR" sz="4400" dirty="0" err="1"/>
              <a:t>ihfa</a:t>
            </a:r>
            <a:r>
              <a:rPr lang="tr-TR" sz="4400" dirty="0"/>
              <a:t> ile izhar )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740</TotalTime>
  <Words>256</Words>
  <Application>Microsoft Office PowerPoint</Application>
  <PresentationFormat>Ekran Gösterisi (4:3)</PresentationFormat>
  <Paragraphs>53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Kağıt</vt:lpstr>
      <vt:lpstr>                    EĞİTİM ÖĞRETİM DE SLOGANLARIMIZ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                       </vt:lpstr>
    </vt:vector>
  </TitlesOfParts>
  <Company>BySaylan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Yaygin     hatalar</dc:title>
  <dc:creator>oda</dc:creator>
  <cp:lastModifiedBy>oda</cp:lastModifiedBy>
  <cp:revision>29</cp:revision>
  <dcterms:created xsi:type="dcterms:W3CDTF">2010-11-29T19:28:24Z</dcterms:created>
  <dcterms:modified xsi:type="dcterms:W3CDTF">2011-05-09T20:06:33Z</dcterms:modified>
</cp:coreProperties>
</file>