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724650" cy="97742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D241-EF4B-4FDE-AC9B-D6A008A0AB66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9F323-2271-412A-AC93-0B4A00CEDC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094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F323-2271-412A-AC93-0B4A00CEDC50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2918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438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41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45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933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3239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4940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038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716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949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68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1032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4CFB-BEC5-42EE-BD0D-0EA27503D88F}" type="datetimeFigureOut">
              <a:rPr lang="tr-TR" smtClean="0"/>
              <a:pPr/>
              <a:t>25.11.2020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D1D9-3128-41F5-AB3A-BF2B8634A0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89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7711" y="96253"/>
            <a:ext cx="4257830" cy="6648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4520239" y="288608"/>
            <a:ext cx="339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AİLE VE SOSYAL HAYAT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409954" y="3047713"/>
            <a:ext cx="165520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KONU:</a:t>
            </a:r>
          </a:p>
          <a:p>
            <a:endParaRPr lang="tr-TR" sz="1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tr-TR" sz="1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tr-TR" sz="1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KONUŞMACI:</a:t>
            </a:r>
          </a:p>
          <a:p>
            <a:endParaRPr lang="tr-TR" sz="1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tr-TR" sz="1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tr-TR" sz="1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MODERATÖR:</a:t>
            </a:r>
          </a:p>
          <a:p>
            <a:pPr algn="ctr"/>
            <a:endParaRPr lang="tr-TR" sz="2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401838" y="4857236"/>
            <a:ext cx="18838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TARİH:</a:t>
            </a:r>
          </a:p>
          <a:p>
            <a:r>
              <a:rPr lang="tr-TR" sz="1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SAAT:</a:t>
            </a:r>
          </a:p>
          <a:p>
            <a:endParaRPr lang="tr-TR" dirty="0">
              <a:latin typeface="Franklin Gothic Demi" panose="020B07030201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7562419" y="6200113"/>
            <a:ext cx="435572" cy="43557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161" y="6164860"/>
            <a:ext cx="506078" cy="506078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716771" y="6268499"/>
            <a:ext cx="790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CANLI YAYIN</a:t>
            </a:r>
            <a:endParaRPr lang="tr-TR" sz="1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703021" y="6406005"/>
            <a:ext cx="98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@</a:t>
            </a:r>
            <a:r>
              <a:rPr lang="tr-TR" sz="1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ankaraadrb</a:t>
            </a:r>
            <a:endParaRPr lang="tr-TR" sz="1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5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876971"/>
            <a:ext cx="12192001" cy="98102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4936247" y="4579918"/>
            <a:ext cx="435572" cy="43557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314232" y="4561945"/>
            <a:ext cx="790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solidFill>
                  <a:schemeClr val="bg1"/>
                </a:solidFill>
                <a:latin typeface="Tw Cen MT Condensed" panose="020B0606020104020203" pitchFamily="34" charset="0"/>
                <a:cs typeface="Arabic Typesetting" panose="03020402040406030203" pitchFamily="66" charset="-78"/>
              </a:rPr>
              <a:t>CANLI YAYIN</a:t>
            </a:r>
            <a:endParaRPr lang="tr-TR" sz="1000" b="1" dirty="0">
              <a:solidFill>
                <a:schemeClr val="bg1"/>
              </a:solidFill>
              <a:latin typeface="Tw Cen MT Condensed" panose="020B0606020104020203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300482" y="4720076"/>
            <a:ext cx="1284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Tw Cen MT Condensed" panose="020B0606020104020203" pitchFamily="34" charset="0"/>
                <a:cs typeface="Arabic Typesetting" panose="03020402040406030203" pitchFamily="66" charset="-78"/>
              </a:rPr>
              <a:t>@</a:t>
            </a:r>
            <a:r>
              <a:rPr lang="tr-TR" sz="1600" b="1" dirty="0" err="1" smtClean="0">
                <a:solidFill>
                  <a:schemeClr val="bg1"/>
                </a:solidFill>
                <a:latin typeface="Tw Cen MT Condensed" panose="020B0606020104020203" pitchFamily="34" charset="0"/>
                <a:cs typeface="Arabic Typesetting" panose="03020402040406030203" pitchFamily="66" charset="-78"/>
              </a:rPr>
              <a:t>ankaraadrb</a:t>
            </a:r>
            <a:endParaRPr lang="tr-TR" sz="1600" b="1" dirty="0">
              <a:solidFill>
                <a:schemeClr val="bg1"/>
              </a:solidFill>
              <a:latin typeface="Tw Cen MT Condensed" panose="020B0606020104020203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879329" y="1504950"/>
            <a:ext cx="2673350" cy="58477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AİLE SOHBETLERİ</a:t>
            </a:r>
            <a:endParaRPr lang="tr-TR" sz="32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928102" y="3035528"/>
            <a:ext cx="2575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w Cen MT Condensed" panose="020B0606020104020203" pitchFamily="34" charset="0"/>
                <a:cs typeface="Arabic Typesetting" panose="03020402040406030203" pitchFamily="66" charset="-78"/>
              </a:rPr>
              <a:t>KONU:</a:t>
            </a:r>
          </a:p>
          <a:p>
            <a:endParaRPr lang="tr-TR" b="1" dirty="0">
              <a:solidFill>
                <a:schemeClr val="bg1"/>
              </a:solidFill>
              <a:latin typeface="Tw Cen MT Condensed" panose="020B0606020104020203" pitchFamily="34" charset="0"/>
              <a:cs typeface="Arabic Typesetting" panose="03020402040406030203" pitchFamily="66" charset="-78"/>
            </a:endParaRPr>
          </a:p>
          <a:p>
            <a:r>
              <a:rPr lang="tr-TR" b="1" dirty="0">
                <a:solidFill>
                  <a:schemeClr val="bg1"/>
                </a:solidFill>
                <a:latin typeface="Tw Cen MT Condensed" panose="020B0606020104020203" pitchFamily="34" charset="0"/>
                <a:cs typeface="Arabic Typesetting" panose="03020402040406030203" pitchFamily="66" charset="-78"/>
              </a:rPr>
              <a:t>KONUŞMACI: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505690" y="2090758"/>
            <a:ext cx="1329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Tw Cen MT Condensed" panose="020B0606020104020203" pitchFamily="34" charset="0"/>
                <a:cs typeface="Arabic Typesetting" panose="03020402040406030203" pitchFamily="66" charset="-78"/>
              </a:rPr>
              <a:t>19:00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  <a:latin typeface="Tw Cen MT Condensed" panose="020B0606020104020203" pitchFamily="34" charset="0"/>
                <a:cs typeface="Arabic Typesetting" panose="03020402040406030203" pitchFamily="66" charset="-78"/>
              </a:rPr>
              <a:t>25 Eylül Cuma</a:t>
            </a:r>
            <a:endParaRPr lang="tr-TR" b="1" dirty="0">
              <a:solidFill>
                <a:srgbClr val="C00000"/>
              </a:solidFill>
              <a:latin typeface="Tw Cen MT Condensed" panose="020B0606020104020203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876" y="939159"/>
            <a:ext cx="3106837" cy="45946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8477" y="5988285"/>
            <a:ext cx="758399" cy="7583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3713" y="5876971"/>
            <a:ext cx="953703" cy="95370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774555" y="1607653"/>
            <a:ext cx="266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AİLE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879329" y="2736502"/>
            <a:ext cx="1655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Konu:</a:t>
            </a:r>
          </a:p>
          <a:p>
            <a:endParaRPr lang="tr-T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Konuşmacı:</a:t>
            </a:r>
          </a:p>
          <a:p>
            <a:endParaRPr lang="tr-T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4879329" y="4482612"/>
            <a:ext cx="435572" cy="435572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5257314" y="4464639"/>
            <a:ext cx="1097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CANLI YAYIN</a:t>
            </a:r>
            <a:endParaRPr lang="tr-T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243563" y="4622770"/>
            <a:ext cx="140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tr-T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ankaraadrb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774554" y="2063363"/>
            <a:ext cx="2660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19:30</a:t>
            </a:r>
          </a:p>
          <a:p>
            <a:pPr algn="ctr"/>
            <a:r>
              <a:rPr lang="tr-T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Eylül Pazartesi</a:t>
            </a:r>
            <a:endParaRPr lang="tr-T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2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</TotalTime>
  <Words>46</Words>
  <Application>Microsoft Office PowerPoint</Application>
  <PresentationFormat>Özel</PresentationFormat>
  <Paragraphs>30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Office Teması</vt:lpstr>
      <vt:lpstr>Slayt 1</vt:lpstr>
      <vt:lpstr>Slayt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Yalcin  TURHAN</dc:creator>
  <cp:lastModifiedBy>MÜFTÜLÜK2</cp:lastModifiedBy>
  <cp:revision>29</cp:revision>
  <dcterms:created xsi:type="dcterms:W3CDTF">2020-09-22T14:17:16Z</dcterms:created>
  <dcterms:modified xsi:type="dcterms:W3CDTF">2020-11-25T11:48:18Z</dcterms:modified>
</cp:coreProperties>
</file>