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ustom.xml" ContentType="application/vnd.openxmlformats-officedocument.custom-properties+xml"/>
  <Override PartName="/docProps/core.xml" ContentType="application/vnd.openxmlformats-package.core-properties+xml"/>
  <Override PartName="/docProps/app.xml" ContentType="application/vnd.openxmlformats-officedocument.extended-properties+xml"/>
  <Override PartName="/ppt/_rels/presentation.xml.rels" ContentType="application/vnd.openxmlformats-package.relationships+xml"/>
  <Override PartName="/ppt/notesSlides/_rels/notesSlide38.xml.rels" ContentType="application/vnd.openxmlformats-package.relationships+xml"/>
  <Override PartName="/ppt/notesSlides/_rels/notesSlide41.xml.rels" ContentType="application/vnd.openxmlformats-package.relationships+xml"/>
  <Override PartName="/ppt/notesSlides/_rels/notesSlide13.xml.rels" ContentType="application/vnd.openxmlformats-package.relationships+xml"/>
  <Override PartName="/ppt/notesSlides/_rels/notesSlide40.xml.rels" ContentType="application/vnd.openxmlformats-package.relationships+xml"/>
  <Override PartName="/ppt/notesSlides/_rels/notesSlide12.xml.rels" ContentType="application/vnd.openxmlformats-package.relationships+xml"/>
  <Override PartName="/ppt/notesSlides/_rels/notesSlide11.xml.rels" ContentType="application/vnd.openxmlformats-package.relationships+xml"/>
  <Override PartName="/ppt/notesSlides/_rels/notesSlide10.xml.rels" ContentType="application/vnd.openxmlformats-package.relationships+xml"/>
  <Override PartName="/ppt/notesSlides/_rels/notesSlide14.xml.rels" ContentType="application/vnd.openxmlformats-package.relationships+xml"/>
  <Override PartName="/ppt/notesSlides/_rels/notesSlide9.xml.rels" ContentType="application/vnd.openxmlformats-package.relationships+xml"/>
  <Override PartName="/ppt/notesSlides/_rels/notesSlide8.xml.rels" ContentType="application/vnd.openxmlformats-package.relationships+xml"/>
  <Override PartName="/ppt/notesSlides/_rels/notesSlide36.xml.rels" ContentType="application/vnd.openxmlformats-package.relationships+xml"/>
  <Override PartName="/ppt/notesSlides/_rels/notesSlide16.xml.rels" ContentType="application/vnd.openxmlformats-package.relationships+xml"/>
  <Override PartName="/ppt/notesSlides/_rels/notesSlide22.xml.rels" ContentType="application/vnd.openxmlformats-package.relationships+xml"/>
  <Override PartName="/ppt/notesSlides/_rels/notesSlide3.xml.rels" ContentType="application/vnd.openxmlformats-package.relationships+xml"/>
  <Override PartName="/ppt/notesSlides/_rels/notesSlide30.xml.rels" ContentType="application/vnd.openxmlformats-package.relationships+xml"/>
  <Override PartName="/ppt/notesSlides/_rels/notesSlide15.xml.rels" ContentType="application/vnd.openxmlformats-package.relationships+xml"/>
  <Override PartName="/ppt/notesSlides/_rels/notesSlide39.xml.rels" ContentType="application/vnd.openxmlformats-package.relationships+xml"/>
  <Override PartName="/ppt/notesSlides/_rels/notesSlide20.xml.rels" ContentType="application/vnd.openxmlformats-package.relationships+xml"/>
  <Override PartName="/ppt/notesSlides/_rels/notesSlide21.xml.rels" ContentType="application/vnd.openxmlformats-package.relationships+xml"/>
  <Override PartName="/ppt/notesSlides/_rels/notesSlide18.xml.rels" ContentType="application/vnd.openxmlformats-package.relationships+xml"/>
  <Override PartName="/ppt/notesSlides/_rels/notesSlide24.xml.rels" ContentType="application/vnd.openxmlformats-package.relationships+xml"/>
  <Override PartName="/ppt/notesSlides/_rels/notesSlide17.xml.rels" ContentType="application/vnd.openxmlformats-package.relationships+xml"/>
  <Override PartName="/ppt/notesSlides/_rels/notesSlide23.xml.rels" ContentType="application/vnd.openxmlformats-package.relationships+xml"/>
  <Override PartName="/ppt/notesSlides/_rels/notesSlide4.xml.rels" ContentType="application/vnd.openxmlformats-package.relationships+xml"/>
  <Override PartName="/ppt/notesSlides/_rels/notesSlide31.xml.rels" ContentType="application/vnd.openxmlformats-package.relationships+xml"/>
  <Override PartName="/ppt/notesSlides/_rels/notesSlide5.xml.rels" ContentType="application/vnd.openxmlformats-package.relationships+xml"/>
  <Override PartName="/ppt/notesSlides/_rels/notesSlide27.xml.rels" ContentType="application/vnd.openxmlformats-package.relationships+xml"/>
  <Override PartName="/ppt/notesSlides/_rels/notesSlide32.xml.rels" ContentType="application/vnd.openxmlformats-package.relationships+xml"/>
  <Override PartName="/ppt/notesSlides/_rels/notesSlide2.xml.rels" ContentType="application/vnd.openxmlformats-package.relationships+xml"/>
  <Override PartName="/ppt/notesSlides/_rels/notesSlide33.xml.rels" ContentType="application/vnd.openxmlformats-package.relationships+xml"/>
  <Override PartName="/ppt/notesSlides/_rels/notesSlide6.xml.rels" ContentType="application/vnd.openxmlformats-package.relationships+xml"/>
  <Override PartName="/ppt/notesSlides/_rels/notesSlide28.xml.rels" ContentType="application/vnd.openxmlformats-package.relationships+xml"/>
  <Override PartName="/ppt/notesSlides/_rels/notesSlide34.xml.rels" ContentType="application/vnd.openxmlformats-package.relationships+xml"/>
  <Override PartName="/ppt/notesSlides/_rels/notesSlide7.xml.rels" ContentType="application/vnd.openxmlformats-package.relationships+xml"/>
  <Override PartName="/ppt/notesSlides/_rels/notesSlide29.xml.rels" ContentType="application/vnd.openxmlformats-package.relationships+xml"/>
  <Override PartName="/ppt/notesSlides/_rels/notesSlide35.xml.rels" ContentType="application/vnd.openxmlformats-package.relationships+xml"/>
  <Override PartName="/ppt/notesSlides/_rels/notesSlide19.xml.rels" ContentType="application/vnd.openxmlformats-package.relationships+xml"/>
  <Override PartName="/ppt/notesSlides/_rels/notesSlide25.xml.rels" ContentType="application/vnd.openxmlformats-package.relationships+xml"/>
  <Override PartName="/ppt/notesSlides/_rels/notesSlide26.xml.rels" ContentType="application/vnd.openxmlformats-package.relationships+xml"/>
  <Override PartName="/ppt/notesSlides/_rels/notesSlide37.xml.rels" ContentType="application/vnd.openxmlformats-package.relationships+xml"/>
  <Override PartName="/ppt/notesSlides/notesSlide41.xml" ContentType="application/vnd.openxmlformats-officedocument.presentationml.notesSlide+xml"/>
  <Override PartName="/ppt/notesSlides/notesSlide40.xml" ContentType="application/vnd.openxmlformats-officedocument.presentationml.notesSlide+xml"/>
  <Override PartName="/ppt/notesSlides/notesSlide38.xml" ContentType="application/vnd.openxmlformats-officedocument.presentationml.notesSlide+xml"/>
  <Override PartName="/ppt/notesSlides/notesSlide13.xml" ContentType="application/vnd.openxmlformats-officedocument.presentationml.notesSlide+xml"/>
  <Override PartName="/ppt/notesSlides/notesSlide15.xml" ContentType="application/vnd.openxmlformats-officedocument.presentationml.notesSlide+xml"/>
  <Override PartName="/ppt/notesSlides/notesSlide39.xml" ContentType="application/vnd.openxmlformats-officedocument.presentationml.notesSlide+xml"/>
  <Override PartName="/ppt/notesSlides/notesSlide14.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10.xml" ContentType="application/vnd.openxmlformats-officedocument.presentationml.notesSlide+xml"/>
  <Override PartName="/ppt/notesSlides/notesSlide35.xml" ContentType="application/vnd.openxmlformats-officedocument.presentationml.notesSlide+xml"/>
  <Override PartName="/ppt/notesSlides/notesSlide11.xml" ContentType="application/vnd.openxmlformats-officedocument.presentationml.notesSlide+xml"/>
  <Override PartName="/ppt/notesSlides/notesSlide36.xml" ContentType="application/vnd.openxmlformats-officedocument.presentationml.notesSlide+xml"/>
  <Override PartName="/ppt/notesSlides/notesSlide12.xml" ContentType="application/vnd.openxmlformats-officedocument.presentationml.notesSlide+xml"/>
  <Override PartName="/ppt/notesSlides/notesSlide37.xml" ContentType="application/vnd.openxmlformats-officedocument.presentationml.notesSlide+xml"/>
  <Override PartName="/ppt/notesSlides/notesSlide28.xml" ContentType="application/vnd.openxmlformats-officedocument.presentationml.notesSlide+xml"/>
  <Override PartName="/ppt/notesSlides/notesSlide9.xml" ContentType="application/vnd.openxmlformats-officedocument.presentationml.notesSlide+xml"/>
  <Override PartName="/ppt/notesSlides/notesSlide27.xml" ContentType="application/vnd.openxmlformats-officedocument.presentationml.notesSlide+xml"/>
  <Override PartName="/ppt/notesSlides/notesSlide8.xml" ContentType="application/vnd.openxmlformats-officedocument.presentationml.notesSlide+xml"/>
  <Override PartName="/ppt/notesSlides/notesSlide22.xml" ContentType="application/vnd.openxmlformats-officedocument.presentationml.notesSlide+xml"/>
  <Override PartName="/ppt/notesSlides/notesSlide3.xml" ContentType="application/vnd.openxmlformats-officedocument.presentationml.notesSlide+xml"/>
  <Override PartName="/ppt/notesSlides/notesSlide21.xml" ContentType="application/vnd.openxmlformats-officedocument.presentationml.notesSlide+xml"/>
  <Override PartName="/ppt/notesSlides/notesSlide2.xml" ContentType="application/vnd.openxmlformats-officedocument.presentationml.notesSlide+xml"/>
  <Override PartName="/ppt/notesSlides/notesSlide23.xml" ContentType="application/vnd.openxmlformats-officedocument.presentationml.notesSlide+xml"/>
  <Override PartName="/ppt/notesSlides/notesSlide4.xml" ContentType="application/vnd.openxmlformats-officedocument.presentationml.notesSlide+xml"/>
  <Override PartName="/ppt/notesSlides/notesSlide24.xml" ContentType="application/vnd.openxmlformats-officedocument.presentationml.notesSlide+xml"/>
  <Override PartName="/ppt/notesSlides/notesSlide5.xml" ContentType="application/vnd.openxmlformats-officedocument.presentationml.notesSlide+xml"/>
  <Override PartName="/ppt/notesSlides/notesSlide25.xml" ContentType="application/vnd.openxmlformats-officedocument.presentationml.notesSlide+xml"/>
  <Override PartName="/ppt/notesSlides/notesSlide6.xml" ContentType="application/vnd.openxmlformats-officedocument.presentationml.notesSlide+xml"/>
  <Override PartName="/ppt/notesSlides/notesSlide26.xml" ContentType="application/vnd.openxmlformats-officedocument.presentationml.notesSlide+xml"/>
  <Override PartName="/ppt/notesSlides/notesSlide7.xml" ContentType="application/vnd.openxmlformats-officedocument.presentationml.notesSlide+xml"/>
  <Override PartName="/ppt/slideMasters/_rels/slideMaster1.xml.rels" ContentType="application/vnd.openxmlformats-package.relationships+xml"/>
  <Override PartName="/ppt/slideMasters/slideMaster1.xml" ContentType="application/vnd.openxmlformats-officedocument.presentationml.slideMaster+xml"/>
  <Override PartName="/ppt/presentation.xml" ContentType="application/vnd.openxmlformats-officedocument.presentationml.presentation.main+xml"/>
  <Override PartName="/ppt/theme/theme2.xml" ContentType="application/vnd.openxmlformats-officedocument.theme+xml"/>
  <Override PartName="/ppt/theme/theme1.xml" ContentType="application/vnd.openxmlformats-officedocument.theme+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_rels/slideLayout8.xml.rels" ContentType="application/vnd.openxmlformats-package.relationships+xml"/>
  <Override PartName="/ppt/slideLayouts/_rels/slideLayout7.xml.rels" ContentType="application/vnd.openxmlformats-package.relationships+xml"/>
  <Override PartName="/ppt/slideLayouts/_rels/slideLayout10.xml.rels" ContentType="application/vnd.openxmlformats-package.relationships+xml"/>
  <Override PartName="/ppt/slideLayouts/_rels/slideLayout2.xml.rels" ContentType="application/vnd.openxmlformats-package.relationships+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11.xml.rels" ContentType="application/vnd.openxmlformats-package.relationships+xml"/>
  <Override PartName="/ppt/slideLayouts/_rels/slideLayout3.xml.rels" ContentType="application/vnd.openxmlformats-package.relationships+xml"/>
  <Override PartName="/ppt/slideLayouts/_rels/slideLayout12.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slide41.xml" ContentType="application/vnd.openxmlformats-officedocument.presentationml.slide+xml"/>
  <Override PartName="/ppt/slides/slide40.xml" ContentType="application/vnd.openxmlformats-officedocument.presentationml.slide+xml"/>
  <Override PartName="/ppt/slides/slide38.xml" ContentType="application/vnd.openxmlformats-officedocument.presentationml.slide+xml"/>
  <Override PartName="/ppt/slides/slide13.xml" ContentType="application/vnd.openxmlformats-officedocument.presentationml.slide+xml"/>
  <Override PartName="/ppt/slides/slide37.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10.xml" ContentType="application/vnd.openxmlformats-officedocument.presentationml.slide+xml"/>
  <Override PartName="/ppt/slides/slide35.xml" ContentType="application/vnd.openxmlformats-officedocument.presentationml.slide+xml"/>
  <Override PartName="/ppt/slides/slide11.xml" ContentType="application/vnd.openxmlformats-officedocument.presentationml.slide+xml"/>
  <Override PartName="/ppt/slides/slide36.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9.xml" ContentType="application/vnd.openxmlformats-officedocument.presentationml.slide+xml"/>
  <Override PartName="/ppt/slides/slide14.xml" ContentType="application/vnd.openxmlformats-officedocument.presentationml.slide+xml"/>
  <Override PartName="/ppt/slides/slide1.xml" ContentType="application/vnd.openxmlformats-officedocument.presentationml.slide+xml"/>
  <Override PartName="/ppt/slides/slide16.xml" ContentType="application/vnd.openxmlformats-officedocument.presentationml.slide+xml"/>
  <Override PartName="/ppt/slides/slide3.xml" ContentType="application/vnd.openxmlformats-officedocument.presentationml.slide+xml"/>
  <Override PartName="/ppt/slides/_rels/slide41.xml.rels" ContentType="application/vnd.openxmlformats-package.relationships+xml"/>
  <Override PartName="/ppt/slides/_rels/slide40.xml.rels" ContentType="application/vnd.openxmlformats-package.relationships+xml"/>
  <Override PartName="/ppt/slides/_rels/slide39.xml.rels" ContentType="application/vnd.openxmlformats-package.relationships+xml"/>
  <Override PartName="/ppt/slides/_rels/slide38.xml.rels" ContentType="application/vnd.openxmlformats-package.relationships+xml"/>
  <Override PartName="/ppt/slides/_rels/slide37.xml.rels" ContentType="application/vnd.openxmlformats-package.relationships+xml"/>
  <Override PartName="/ppt/slides/_rels/slide16.xml.rels" ContentType="application/vnd.openxmlformats-package.relationships+xml"/>
  <Override PartName="/ppt/slides/_rels/slide15.xml.rels" ContentType="application/vnd.openxmlformats-package.relationships+xml"/>
  <Override PartName="/ppt/slides/_rels/slide14.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11.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2.xml.rels" ContentType="application/vnd.openxmlformats-package.relationships+xml"/>
  <Override PartName="/ppt/slides/_rels/slide34.xml.rels" ContentType="application/vnd.openxmlformats-package.relationships+xml"/>
  <Override PartName="/ppt/slides/_rels/slide9.xml.rels" ContentType="application/vnd.openxmlformats-package.relationships+xml"/>
  <Override PartName="/ppt/slides/_rels/slide1.xml.rels" ContentType="application/vnd.openxmlformats-package.relationships+xml"/>
  <Override PartName="/ppt/slides/_rels/slide33.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35.xml.rels" ContentType="application/vnd.openxmlformats-package.relationships+xml"/>
  <Override PartName="/ppt/slides/_rels/slide5.xml.rels" ContentType="application/vnd.openxmlformats-package.relationships+xml"/>
  <Override PartName="/ppt/slides/_rels/slide36.xml.rels" ContentType="application/vnd.openxmlformats-package.relationships+xml"/>
  <Override PartName="/ppt/slides/_rels/slide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19.xml.rels" ContentType="application/vnd.openxmlformats-package.relationships+xml"/>
  <Override PartName="/ppt/slides/_rels/slide20.xml.rels" ContentType="application/vnd.openxmlformats-package.relationships+xml"/>
  <Override PartName="/ppt/slides/_rels/slide21.xml.rels" ContentType="application/vnd.openxmlformats-package.relationships+xml"/>
  <Override PartName="/ppt/slides/_rels/slide22.xml.rels" ContentType="application/vnd.openxmlformats-package.relationships+xml"/>
  <Override PartName="/ppt/slides/_rels/slide23.xml.rels" ContentType="application/vnd.openxmlformats-package.relationships+xml"/>
  <Override PartName="/ppt/slides/_rels/slide24.xml.rels" ContentType="application/vnd.openxmlformats-package.relationships+xml"/>
  <Override PartName="/ppt/slides/_rels/slide30.xml.rels" ContentType="application/vnd.openxmlformats-package.relationships+xml"/>
  <Override PartName="/ppt/slides/_rels/slide25.xml.rels" ContentType="application/vnd.openxmlformats-package.relationships+xml"/>
  <Override PartName="/ppt/slides/_rels/slide31.xml.rels" ContentType="application/vnd.openxmlformats-package.relationships+xml"/>
  <Override PartName="/ppt/slides/_rels/slide26.xml.rels" ContentType="application/vnd.openxmlformats-package.relationships+xml"/>
  <Override PartName="/ppt/slides/_rels/slide27.xml.rels" ContentType="application/vnd.openxmlformats-package.relationships+xml"/>
  <Override PartName="/ppt/slides/_rels/slide32.xml.rels" ContentType="application/vnd.openxmlformats-package.relationships+xml"/>
  <Override PartName="/ppt/slides/_rels/slide28.xml.rels" ContentType="application/vnd.openxmlformats-package.relationships+xml"/>
  <Override PartName="/ppt/slides/_rels/slide10.xml.rels" ContentType="application/vnd.openxmlformats-package.relationships+xml"/>
  <Override PartName="/ppt/slides/_rels/slide29.xml.rels" ContentType="application/vnd.openxmlformats-package.relationships+xml"/>
  <Override PartName="/ppt/slides/slide17.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5.xml" ContentType="application/vnd.openxmlformats-officedocument.presentationml.slide+xml"/>
  <Override PartName="/ppt/slides/slide19.xml" ContentType="application/vnd.openxmlformats-officedocument.presentationml.slide+xml"/>
  <Override PartName="/ppt/slides/slide6.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notesMasterIdLst>
    <p:notesMasterId r:id="rId3"/>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Lst>
  <p:sldSz cx="10080625" cy="567055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notesMaster" Target="notesMasters/notesMaster1.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30" Type="http://schemas.openxmlformats.org/officeDocument/2006/relationships/slide" Target="slides/slide27.xml"/><Relationship Id="rId31" Type="http://schemas.openxmlformats.org/officeDocument/2006/relationships/slide" Target="slides/slide28.xml"/><Relationship Id="rId32" Type="http://schemas.openxmlformats.org/officeDocument/2006/relationships/slide" Target="slides/slide29.xml"/><Relationship Id="rId33" Type="http://schemas.openxmlformats.org/officeDocument/2006/relationships/slide" Target="slides/slide30.xml"/><Relationship Id="rId34" Type="http://schemas.openxmlformats.org/officeDocument/2006/relationships/slide" Target="slides/slide31.xml"/><Relationship Id="rId35" Type="http://schemas.openxmlformats.org/officeDocument/2006/relationships/slide" Target="slides/slide32.xml"/><Relationship Id="rId36" Type="http://schemas.openxmlformats.org/officeDocument/2006/relationships/slide" Target="slides/slide33.xml"/><Relationship Id="rId37" Type="http://schemas.openxmlformats.org/officeDocument/2006/relationships/slide" Target="slides/slide34.xml"/><Relationship Id="rId38" Type="http://schemas.openxmlformats.org/officeDocument/2006/relationships/slide" Target="slides/slide35.xml"/><Relationship Id="rId39" Type="http://schemas.openxmlformats.org/officeDocument/2006/relationships/slide" Target="slides/slide36.xml"/><Relationship Id="rId40" Type="http://schemas.openxmlformats.org/officeDocument/2006/relationships/slide" Target="slides/slide37.xml"/><Relationship Id="rId41" Type="http://schemas.openxmlformats.org/officeDocument/2006/relationships/slide" Target="slides/slide38.xml"/><Relationship Id="rId42" Type="http://schemas.openxmlformats.org/officeDocument/2006/relationships/slide" Target="slides/slide39.xml"/><Relationship Id="rId43" Type="http://schemas.openxmlformats.org/officeDocument/2006/relationships/slide" Target="slides/slide40.xml"/><Relationship Id="rId44" Type="http://schemas.openxmlformats.org/officeDocument/2006/relationships/slide" Target="slides/slide41.xml"/>
</Relationships>
</file>

<file path=ppt/notesMasters/_rels/notesMaster1.xml.rels><?xml version="1.0" encoding="UTF-8"?>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 name="PlaceHolder 1"/>
          <p:cNvSpPr>
            <a:spLocks noGrp="1"/>
          </p:cNvSpPr>
          <p:nvPr>
            <p:ph type="sldImg"/>
          </p:nvPr>
        </p:nvSpPr>
        <p:spPr>
          <a:xfrm>
            <a:off x="216000" y="812520"/>
            <a:ext cx="7127280" cy="4008960"/>
          </a:xfrm>
          <a:prstGeom prst="rect">
            <a:avLst/>
          </a:prstGeom>
        </p:spPr>
        <p:txBody>
          <a:bodyPr lIns="0" rIns="0" tIns="0" bIns="0" anchor="ctr">
            <a:noAutofit/>
          </a:bodyPr>
          <a:p>
            <a:pPr algn="ctr"/>
            <a:r>
              <a:rPr b="0" lang="tr-TR" sz="4400" spc="-1" strike="noStrike">
                <a:latin typeface="Arial"/>
              </a:rPr>
              <a:t>Slaytı taşımak için tıklayın</a:t>
            </a:r>
            <a:endParaRPr b="0" lang="tr-TR" sz="4400" spc="-1" strike="noStrike">
              <a:latin typeface="Arial"/>
            </a:endParaRPr>
          </a:p>
        </p:txBody>
      </p:sp>
      <p:sp>
        <p:nvSpPr>
          <p:cNvPr id="39" name="PlaceHolder 2"/>
          <p:cNvSpPr>
            <a:spLocks noGrp="1"/>
          </p:cNvSpPr>
          <p:nvPr>
            <p:ph type="body"/>
          </p:nvPr>
        </p:nvSpPr>
        <p:spPr>
          <a:xfrm>
            <a:off x="756000" y="5078520"/>
            <a:ext cx="6047640" cy="4811040"/>
          </a:xfrm>
          <a:prstGeom prst="rect">
            <a:avLst/>
          </a:prstGeom>
        </p:spPr>
        <p:txBody>
          <a:bodyPr lIns="0" rIns="0" tIns="0" bIns="0">
            <a:noAutofit/>
          </a:bodyPr>
          <a:p>
            <a:r>
              <a:rPr b="0" lang="tr-TR" sz="2000" spc="-1" strike="noStrike">
                <a:latin typeface="Arial"/>
              </a:rPr>
              <a:t>Notların biçimini düzenlemek için tıklayın</a:t>
            </a:r>
            <a:endParaRPr b="0" lang="tr-TR" sz="2000" spc="-1" strike="noStrike">
              <a:latin typeface="Arial"/>
            </a:endParaRPr>
          </a:p>
        </p:txBody>
      </p:sp>
      <p:sp>
        <p:nvSpPr>
          <p:cNvPr id="40" name="PlaceHolder 3"/>
          <p:cNvSpPr>
            <a:spLocks noGrp="1"/>
          </p:cNvSpPr>
          <p:nvPr>
            <p:ph type="hdr"/>
          </p:nvPr>
        </p:nvSpPr>
        <p:spPr>
          <a:xfrm>
            <a:off x="0" y="0"/>
            <a:ext cx="3280680" cy="534240"/>
          </a:xfrm>
          <a:prstGeom prst="rect">
            <a:avLst/>
          </a:prstGeom>
        </p:spPr>
        <p:txBody>
          <a:bodyPr lIns="0" rIns="0" tIns="0" bIns="0">
            <a:noAutofit/>
          </a:bodyPr>
          <a:p>
            <a:r>
              <a:rPr b="0" lang="tr-TR" sz="1400" spc="-1" strike="noStrike">
                <a:latin typeface="Times New Roman"/>
              </a:rPr>
              <a:t>&lt;header&gt;</a:t>
            </a:r>
            <a:endParaRPr b="0" lang="tr-TR" sz="1400" spc="-1" strike="noStrike">
              <a:latin typeface="Times New Roman"/>
            </a:endParaRPr>
          </a:p>
        </p:txBody>
      </p:sp>
      <p:sp>
        <p:nvSpPr>
          <p:cNvPr id="41" name="PlaceHolder 4"/>
          <p:cNvSpPr>
            <a:spLocks noGrp="1"/>
          </p:cNvSpPr>
          <p:nvPr>
            <p:ph type="dt"/>
          </p:nvPr>
        </p:nvSpPr>
        <p:spPr>
          <a:xfrm>
            <a:off x="4278960" y="0"/>
            <a:ext cx="3280680" cy="534240"/>
          </a:xfrm>
          <a:prstGeom prst="rect">
            <a:avLst/>
          </a:prstGeom>
        </p:spPr>
        <p:txBody>
          <a:bodyPr lIns="0" rIns="0" tIns="0" bIns="0">
            <a:noAutofit/>
          </a:bodyPr>
          <a:p>
            <a:pPr algn="r"/>
            <a:r>
              <a:rPr b="0" lang="tr-TR" sz="1400" spc="-1" strike="noStrike">
                <a:latin typeface="Times New Roman"/>
              </a:rPr>
              <a:t>&lt;date/time&gt;</a:t>
            </a:r>
            <a:endParaRPr b="0" lang="tr-TR" sz="1400" spc="-1" strike="noStrike">
              <a:latin typeface="Times New Roman"/>
            </a:endParaRPr>
          </a:p>
        </p:txBody>
      </p:sp>
      <p:sp>
        <p:nvSpPr>
          <p:cNvPr id="42" name="PlaceHolder 5"/>
          <p:cNvSpPr>
            <a:spLocks noGrp="1"/>
          </p:cNvSpPr>
          <p:nvPr>
            <p:ph type="ftr"/>
          </p:nvPr>
        </p:nvSpPr>
        <p:spPr>
          <a:xfrm>
            <a:off x="0" y="10157400"/>
            <a:ext cx="3280680" cy="534240"/>
          </a:xfrm>
          <a:prstGeom prst="rect">
            <a:avLst/>
          </a:prstGeom>
        </p:spPr>
        <p:txBody>
          <a:bodyPr lIns="0" rIns="0" tIns="0" bIns="0" anchor="b">
            <a:noAutofit/>
          </a:bodyPr>
          <a:p>
            <a:r>
              <a:rPr b="0" lang="tr-TR" sz="1400" spc="-1" strike="noStrike">
                <a:latin typeface="Times New Roman"/>
              </a:rPr>
              <a:t>&lt;footer&gt;</a:t>
            </a:r>
            <a:endParaRPr b="0" lang="tr-TR" sz="1400" spc="-1" strike="noStrike">
              <a:latin typeface="Times New Roman"/>
            </a:endParaRPr>
          </a:p>
        </p:txBody>
      </p:sp>
      <p:sp>
        <p:nvSpPr>
          <p:cNvPr id="43" name="PlaceHolder 6"/>
          <p:cNvSpPr>
            <a:spLocks noGrp="1"/>
          </p:cNvSpPr>
          <p:nvPr>
            <p:ph type="sldNum"/>
          </p:nvPr>
        </p:nvSpPr>
        <p:spPr>
          <a:xfrm>
            <a:off x="4278960" y="10157400"/>
            <a:ext cx="3280680" cy="534240"/>
          </a:xfrm>
          <a:prstGeom prst="rect">
            <a:avLst/>
          </a:prstGeom>
        </p:spPr>
        <p:txBody>
          <a:bodyPr lIns="0" rIns="0" tIns="0" bIns="0" anchor="b">
            <a:noAutofit/>
          </a:bodyPr>
          <a:p>
            <a:pPr algn="r"/>
            <a:fld id="{24C68E57-4B85-45C2-955F-828CBB61688E}" type="slidenum">
              <a:rPr b="0" lang="tr-TR" sz="1400" spc="-1" strike="noStrike">
                <a:latin typeface="Times New Roman"/>
              </a:rPr>
              <a:t>&lt;number&gt;</a:t>
            </a:fld>
            <a:endParaRPr b="0" lang="tr-TR"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0.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
</Relationships>
</file>

<file path=ppt/notesSlides/_rels/notesSlide11.xml.rels><?xml version="1.0" encoding="UTF-8"?>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
</Relationships>
</file>

<file path=ppt/notesSlides/_rels/notesSlide12.xml.rels><?xml version="1.0" encoding="UTF-8"?>
<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
</Relationships>
</file>

<file path=ppt/notesSlides/_rels/notesSlide13.xml.rels><?xml version="1.0" encoding="UTF-8"?>
<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
</Relationships>
</file>

<file path=ppt/notesSlides/_rels/notesSlide14.xml.rels><?xml version="1.0" encoding="UTF-8"?>
<Relationships xmlns="http://schemas.openxmlformats.org/package/2006/relationships"><Relationship Id="rId1" Type="http://schemas.openxmlformats.org/officeDocument/2006/relationships/slide" Target="../slides/slide14.xml"/><Relationship Id="rId2" Type="http://schemas.openxmlformats.org/officeDocument/2006/relationships/notesMaster" Target="../notesMasters/notesMaster1.xml"/>
</Relationships>
</file>

<file path=ppt/notesSlides/_rels/notesSlide15.xml.rels><?xml version="1.0" encoding="UTF-8"?>
<Relationships xmlns="http://schemas.openxmlformats.org/package/2006/relationships"><Relationship Id="rId1" Type="http://schemas.openxmlformats.org/officeDocument/2006/relationships/slide" Target="../slides/slide15.xml"/><Relationship Id="rId2" Type="http://schemas.openxmlformats.org/officeDocument/2006/relationships/notesMaster" Target="../notesMasters/notesMaster1.xml"/>
</Relationships>
</file>

<file path=ppt/notesSlides/_rels/notesSlide16.xml.rels><?xml version="1.0" encoding="UTF-8"?>
<Relationships xmlns="http://schemas.openxmlformats.org/package/2006/relationships"><Relationship Id="rId1" Type="http://schemas.openxmlformats.org/officeDocument/2006/relationships/slide" Target="../slides/slide16.xml"/><Relationship Id="rId2" Type="http://schemas.openxmlformats.org/officeDocument/2006/relationships/notesMaster" Target="../notesMasters/notesMaster1.xml"/>
</Relationships>
</file>

<file path=ppt/notesSlides/_rels/notesSlide17.xml.rels><?xml version="1.0" encoding="UTF-8"?>
<Relationships xmlns="http://schemas.openxmlformats.org/package/2006/relationships"><Relationship Id="rId1" Type="http://schemas.openxmlformats.org/officeDocument/2006/relationships/slide" Target="../slides/slide17.xml"/><Relationship Id="rId2" Type="http://schemas.openxmlformats.org/officeDocument/2006/relationships/notesMaster" Target="../notesMasters/notesMaster1.xml"/>
</Relationships>
</file>

<file path=ppt/notesSlides/_rels/notesSlide18.xml.rels><?xml version="1.0" encoding="UTF-8"?>
<Relationships xmlns="http://schemas.openxmlformats.org/package/2006/relationships"><Relationship Id="rId1" Type="http://schemas.openxmlformats.org/officeDocument/2006/relationships/slide" Target="../slides/slide18.xml"/><Relationship Id="rId2" Type="http://schemas.openxmlformats.org/officeDocument/2006/relationships/notesMaster" Target="../notesMasters/notesMaster1.xml"/>
</Relationships>
</file>

<file path=ppt/notesSlides/_rels/notesSlide19.xml.rels><?xml version="1.0" encoding="UTF-8"?>
<Relationships xmlns="http://schemas.openxmlformats.org/package/2006/relationships"><Relationship Id="rId1" Type="http://schemas.openxmlformats.org/officeDocument/2006/relationships/slide" Target="../slides/slide19.xml"/><Relationship Id="rId2" Type="http://schemas.openxmlformats.org/officeDocument/2006/relationships/notesMaster" Target="../notesMasters/notesMaster1.xml"/>
</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20.xml.rels><?xml version="1.0" encoding="UTF-8"?>
<Relationships xmlns="http://schemas.openxmlformats.org/package/2006/relationships"><Relationship Id="rId1" Type="http://schemas.openxmlformats.org/officeDocument/2006/relationships/slide" Target="../slides/slide20.xml"/><Relationship Id="rId2" Type="http://schemas.openxmlformats.org/officeDocument/2006/relationships/notesMaster" Target="../notesMasters/notesMaster1.xml"/>
</Relationships>
</file>

<file path=ppt/notesSlides/_rels/notesSlide21.xml.rels><?xml version="1.0" encoding="UTF-8"?>
<Relationships xmlns="http://schemas.openxmlformats.org/package/2006/relationships"><Relationship Id="rId1" Type="http://schemas.openxmlformats.org/officeDocument/2006/relationships/slide" Target="../slides/slide21.xml"/><Relationship Id="rId2" Type="http://schemas.openxmlformats.org/officeDocument/2006/relationships/notesMaster" Target="../notesMasters/notesMaster1.xml"/>
</Relationships>
</file>

<file path=ppt/notesSlides/_rels/notesSlide22.xml.rels><?xml version="1.0" encoding="UTF-8"?>
<Relationships xmlns="http://schemas.openxmlformats.org/package/2006/relationships"><Relationship Id="rId1" Type="http://schemas.openxmlformats.org/officeDocument/2006/relationships/slide" Target="../slides/slide22.xml"/><Relationship Id="rId2" Type="http://schemas.openxmlformats.org/officeDocument/2006/relationships/notesMaster" Target="../notesMasters/notesMaster1.xml"/>
</Relationships>
</file>

<file path=ppt/notesSlides/_rels/notesSlide23.xml.rels><?xml version="1.0" encoding="UTF-8"?>
<Relationships xmlns="http://schemas.openxmlformats.org/package/2006/relationships"><Relationship Id="rId1" Type="http://schemas.openxmlformats.org/officeDocument/2006/relationships/slide" Target="../slides/slide23.xml"/><Relationship Id="rId2" Type="http://schemas.openxmlformats.org/officeDocument/2006/relationships/notesMaster" Target="../notesMasters/notesMaster1.xml"/>
</Relationships>
</file>

<file path=ppt/notesSlides/_rels/notesSlide24.xml.rels><?xml version="1.0" encoding="UTF-8"?>
<Relationships xmlns="http://schemas.openxmlformats.org/package/2006/relationships"><Relationship Id="rId1" Type="http://schemas.openxmlformats.org/officeDocument/2006/relationships/slide" Target="../slides/slide24.xml"/><Relationship Id="rId2" Type="http://schemas.openxmlformats.org/officeDocument/2006/relationships/notesMaster" Target="../notesMasters/notesMaster1.xml"/>
</Relationships>
</file>

<file path=ppt/notesSlides/_rels/notesSlide25.xml.rels><?xml version="1.0" encoding="UTF-8"?>
<Relationships xmlns="http://schemas.openxmlformats.org/package/2006/relationships"><Relationship Id="rId1" Type="http://schemas.openxmlformats.org/officeDocument/2006/relationships/slide" Target="../slides/slide25.xml"/><Relationship Id="rId2" Type="http://schemas.openxmlformats.org/officeDocument/2006/relationships/notesMaster" Target="../notesMasters/notesMaster1.xml"/>
</Relationships>
</file>

<file path=ppt/notesSlides/_rels/notesSlide26.xml.rels><?xml version="1.0" encoding="UTF-8"?>
<Relationships xmlns="http://schemas.openxmlformats.org/package/2006/relationships"><Relationship Id="rId1" Type="http://schemas.openxmlformats.org/officeDocument/2006/relationships/slide" Target="../slides/slide26.xml"/><Relationship Id="rId2" Type="http://schemas.openxmlformats.org/officeDocument/2006/relationships/notesMaster" Target="../notesMasters/notesMaster1.xml"/>
</Relationships>
</file>

<file path=ppt/notesSlides/_rels/notesSlide27.xml.rels><?xml version="1.0" encoding="UTF-8"?>
<Relationships xmlns="http://schemas.openxmlformats.org/package/2006/relationships"><Relationship Id="rId1" Type="http://schemas.openxmlformats.org/officeDocument/2006/relationships/slide" Target="../slides/slide27.xml"/><Relationship Id="rId2" Type="http://schemas.openxmlformats.org/officeDocument/2006/relationships/notesMaster" Target="../notesMasters/notesMaster1.xml"/>
</Relationships>
</file>

<file path=ppt/notesSlides/_rels/notesSlide28.xml.rels><?xml version="1.0" encoding="UTF-8"?>
<Relationships xmlns="http://schemas.openxmlformats.org/package/2006/relationships"><Relationship Id="rId1" Type="http://schemas.openxmlformats.org/officeDocument/2006/relationships/slide" Target="../slides/slide28.xml"/><Relationship Id="rId2" Type="http://schemas.openxmlformats.org/officeDocument/2006/relationships/notesMaster" Target="../notesMasters/notesMaster1.xml"/>
</Relationships>
</file>

<file path=ppt/notesSlides/_rels/notesSlide29.xml.rels><?xml version="1.0" encoding="UTF-8"?>
<Relationships xmlns="http://schemas.openxmlformats.org/package/2006/relationships"><Relationship Id="rId1" Type="http://schemas.openxmlformats.org/officeDocument/2006/relationships/slide" Target="../slides/slide29.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_rels/notesSlide30.xml.rels><?xml version="1.0" encoding="UTF-8"?>
<Relationships xmlns="http://schemas.openxmlformats.org/package/2006/relationships"><Relationship Id="rId1" Type="http://schemas.openxmlformats.org/officeDocument/2006/relationships/slide" Target="../slides/slide30.xml"/><Relationship Id="rId2" Type="http://schemas.openxmlformats.org/officeDocument/2006/relationships/notesMaster" Target="../notesMasters/notesMaster1.xml"/>
</Relationships>
</file>

<file path=ppt/notesSlides/_rels/notesSlide31.xml.rels><?xml version="1.0" encoding="UTF-8"?>
<Relationships xmlns="http://schemas.openxmlformats.org/package/2006/relationships"><Relationship Id="rId1" Type="http://schemas.openxmlformats.org/officeDocument/2006/relationships/slide" Target="../slides/slide31.xml"/><Relationship Id="rId2" Type="http://schemas.openxmlformats.org/officeDocument/2006/relationships/notesMaster" Target="../notesMasters/notesMaster1.xml"/>
</Relationships>
</file>

<file path=ppt/notesSlides/_rels/notesSlide32.xml.rels><?xml version="1.0" encoding="UTF-8"?>
<Relationships xmlns="http://schemas.openxmlformats.org/package/2006/relationships"><Relationship Id="rId1" Type="http://schemas.openxmlformats.org/officeDocument/2006/relationships/slide" Target="../slides/slide32.xml"/><Relationship Id="rId2" Type="http://schemas.openxmlformats.org/officeDocument/2006/relationships/notesMaster" Target="../notesMasters/notesMaster1.xml"/>
</Relationships>
</file>

<file path=ppt/notesSlides/_rels/notesSlide33.xml.rels><?xml version="1.0" encoding="UTF-8"?>
<Relationships xmlns="http://schemas.openxmlformats.org/package/2006/relationships"><Relationship Id="rId1" Type="http://schemas.openxmlformats.org/officeDocument/2006/relationships/slide" Target="../slides/slide33.xml"/><Relationship Id="rId2" Type="http://schemas.openxmlformats.org/officeDocument/2006/relationships/notesMaster" Target="../notesMasters/notesMaster1.xml"/>
</Relationships>
</file>

<file path=ppt/notesSlides/_rels/notesSlide34.xml.rels><?xml version="1.0" encoding="UTF-8"?>
<Relationships xmlns="http://schemas.openxmlformats.org/package/2006/relationships"><Relationship Id="rId1" Type="http://schemas.openxmlformats.org/officeDocument/2006/relationships/slide" Target="../slides/slide34.xml"/><Relationship Id="rId2" Type="http://schemas.openxmlformats.org/officeDocument/2006/relationships/notesMaster" Target="../notesMasters/notesMaster1.xml"/>
</Relationships>
</file>

<file path=ppt/notesSlides/_rels/notesSlide35.xml.rels><?xml version="1.0" encoding="UTF-8"?>
<Relationships xmlns="http://schemas.openxmlformats.org/package/2006/relationships"><Relationship Id="rId1" Type="http://schemas.openxmlformats.org/officeDocument/2006/relationships/slide" Target="../slides/slide35.xml"/><Relationship Id="rId2" Type="http://schemas.openxmlformats.org/officeDocument/2006/relationships/notesMaster" Target="../notesMasters/notesMaster1.xml"/>
</Relationships>
</file>

<file path=ppt/notesSlides/_rels/notesSlide36.xml.rels><?xml version="1.0" encoding="UTF-8"?>
<Relationships xmlns="http://schemas.openxmlformats.org/package/2006/relationships"><Relationship Id="rId1" Type="http://schemas.openxmlformats.org/officeDocument/2006/relationships/slide" Target="../slides/slide36.xml"/><Relationship Id="rId2" Type="http://schemas.openxmlformats.org/officeDocument/2006/relationships/notesMaster" Target="../notesMasters/notesMaster1.xml"/>
</Relationships>
</file>

<file path=ppt/notesSlides/_rels/notesSlide37.xml.rels><?xml version="1.0" encoding="UTF-8"?>
<Relationships xmlns="http://schemas.openxmlformats.org/package/2006/relationships"><Relationship Id="rId1" Type="http://schemas.openxmlformats.org/officeDocument/2006/relationships/slide" Target="../slides/slide37.xml"/><Relationship Id="rId2" Type="http://schemas.openxmlformats.org/officeDocument/2006/relationships/notesMaster" Target="../notesMasters/notesMaster1.xml"/>
</Relationships>
</file>

<file path=ppt/notesSlides/_rels/notesSlide38.xml.rels><?xml version="1.0" encoding="UTF-8"?>
<Relationships xmlns="http://schemas.openxmlformats.org/package/2006/relationships"><Relationship Id="rId1" Type="http://schemas.openxmlformats.org/officeDocument/2006/relationships/slide" Target="../slides/slide38.xml"/><Relationship Id="rId2" Type="http://schemas.openxmlformats.org/officeDocument/2006/relationships/notesMaster" Target="../notesMasters/notesMaster1.xml"/>
</Relationships>
</file>

<file path=ppt/notesSlides/_rels/notesSlide39.xml.rels><?xml version="1.0" encoding="UTF-8"?>
<Relationships xmlns="http://schemas.openxmlformats.org/package/2006/relationships"><Relationship Id="rId1" Type="http://schemas.openxmlformats.org/officeDocument/2006/relationships/slide" Target="../slides/slide39.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40.xml.rels><?xml version="1.0" encoding="UTF-8"?>
<Relationships xmlns="http://schemas.openxmlformats.org/package/2006/relationships"><Relationship Id="rId1" Type="http://schemas.openxmlformats.org/officeDocument/2006/relationships/slide" Target="../slides/slide40.xml"/><Relationship Id="rId2" Type="http://schemas.openxmlformats.org/officeDocument/2006/relationships/notesMaster" Target="../notesMasters/notesMaster1.xml"/>
</Relationships>
</file>

<file path=ppt/notesSlides/_rels/notesSlide41.xml.rels><?xml version="1.0" encoding="UTF-8"?>
<Relationships xmlns="http://schemas.openxmlformats.org/package/2006/relationships"><Relationship Id="rId1" Type="http://schemas.openxmlformats.org/officeDocument/2006/relationships/slide" Target="../slides/slide41.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
</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
</Relationships>
</file>

<file path=ppt/notesSlides/_rels/notesSlide9.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
</Relationships>
</file>

<file path=ppt/notesSlides/notesSlide10.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0" name="CustomShape 1"/>
          <p:cNvSpPr/>
          <p:nvPr/>
        </p:nvSpPr>
        <p:spPr>
          <a:xfrm>
            <a:off x="4278960" y="10157400"/>
            <a:ext cx="3279600" cy="533160"/>
          </a:xfrm>
          <a:prstGeom prst="rect">
            <a:avLst/>
          </a:prstGeom>
          <a:noFill/>
          <a:ln>
            <a:noFill/>
          </a:ln>
        </p:spPr>
        <p:style>
          <a:lnRef idx="0"/>
          <a:fillRef idx="0"/>
          <a:effectRef idx="0"/>
          <a:fontRef idx="minor"/>
        </p:style>
        <p:txBody>
          <a:bodyPr lIns="0" rIns="0" tIns="0" bIns="0" anchor="b">
            <a:noAutofit/>
          </a:bodyPr>
          <a:p>
            <a:pPr algn="r">
              <a:lnSpc>
                <a:spcPct val="100000"/>
              </a:lnSpc>
            </a:pPr>
            <a:fld id="{6356951F-6D86-4ED2-A929-8A6E218AC5F2}" type="slidenum">
              <a:rPr b="0" lang="tr-TR" sz="1400" spc="-1" strike="noStrike">
                <a:solidFill>
                  <a:srgbClr val="000000"/>
                </a:solidFill>
                <a:latin typeface="Times New Roman"/>
                <a:ea typeface="DejaVu Sans"/>
              </a:rPr>
              <a:t>&lt;number&gt;</a:t>
            </a:fld>
            <a:endParaRPr b="0" lang="tr-TR" sz="1400" spc="-1" strike="noStrike">
              <a:latin typeface="Arial"/>
            </a:endParaRPr>
          </a:p>
        </p:txBody>
      </p:sp>
      <p:sp>
        <p:nvSpPr>
          <p:cNvPr id="151" name="PlaceHolder 2"/>
          <p:cNvSpPr>
            <a:spLocks noGrp="1"/>
          </p:cNvSpPr>
          <p:nvPr>
            <p:ph type="sldImg"/>
          </p:nvPr>
        </p:nvSpPr>
        <p:spPr>
          <a:xfrm>
            <a:off x="217440" y="812880"/>
            <a:ext cx="7123680" cy="4007520"/>
          </a:xfrm>
          <a:prstGeom prst="rect">
            <a:avLst/>
          </a:prstGeom>
        </p:spPr>
      </p:sp>
      <p:sp>
        <p:nvSpPr>
          <p:cNvPr id="152" name="PlaceHolder 3"/>
          <p:cNvSpPr>
            <a:spLocks noGrp="1"/>
          </p:cNvSpPr>
          <p:nvPr>
            <p:ph type="body"/>
          </p:nvPr>
        </p:nvSpPr>
        <p:spPr>
          <a:xfrm>
            <a:off x="756000" y="5078520"/>
            <a:ext cx="6046560" cy="4809960"/>
          </a:xfrm>
          <a:prstGeom prst="rect">
            <a:avLst/>
          </a:prstGeom>
        </p:spPr>
        <p:txBody>
          <a:bodyPr lIns="0" rIns="0" tIns="0" bIns="0">
            <a:noAutofit/>
          </a:bodyPr>
          <a:p>
            <a:endParaRPr b="0" lang="tr-TR" sz="2000" spc="-1" strike="noStrike">
              <a:latin typeface="Arial"/>
            </a:endParaRPr>
          </a:p>
        </p:txBody>
      </p:sp>
    </p:spTree>
  </p:cSld>
</p:notes>
</file>

<file path=ppt/notesSlides/notesSlide1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3" name="CustomShape 1"/>
          <p:cNvSpPr/>
          <p:nvPr/>
        </p:nvSpPr>
        <p:spPr>
          <a:xfrm>
            <a:off x="4278960" y="10157400"/>
            <a:ext cx="3279600" cy="533160"/>
          </a:xfrm>
          <a:prstGeom prst="rect">
            <a:avLst/>
          </a:prstGeom>
          <a:noFill/>
          <a:ln>
            <a:noFill/>
          </a:ln>
        </p:spPr>
        <p:style>
          <a:lnRef idx="0"/>
          <a:fillRef idx="0"/>
          <a:effectRef idx="0"/>
          <a:fontRef idx="minor"/>
        </p:style>
        <p:txBody>
          <a:bodyPr lIns="0" rIns="0" tIns="0" bIns="0" anchor="b">
            <a:noAutofit/>
          </a:bodyPr>
          <a:p>
            <a:pPr algn="r">
              <a:lnSpc>
                <a:spcPct val="100000"/>
              </a:lnSpc>
            </a:pPr>
            <a:fld id="{11E8D6E5-CCB6-45B3-B16B-646F1347F631}" type="slidenum">
              <a:rPr b="0" lang="tr-TR" sz="1400" spc="-1" strike="noStrike">
                <a:solidFill>
                  <a:srgbClr val="000000"/>
                </a:solidFill>
                <a:latin typeface="Times New Roman"/>
                <a:ea typeface="DejaVu Sans"/>
              </a:rPr>
              <a:t>&lt;number&gt;</a:t>
            </a:fld>
            <a:endParaRPr b="0" lang="tr-TR" sz="1400" spc="-1" strike="noStrike">
              <a:latin typeface="Arial"/>
            </a:endParaRPr>
          </a:p>
        </p:txBody>
      </p:sp>
      <p:sp>
        <p:nvSpPr>
          <p:cNvPr id="154" name="PlaceHolder 2"/>
          <p:cNvSpPr>
            <a:spLocks noGrp="1"/>
          </p:cNvSpPr>
          <p:nvPr>
            <p:ph type="sldImg"/>
          </p:nvPr>
        </p:nvSpPr>
        <p:spPr>
          <a:xfrm>
            <a:off x="217440" y="812880"/>
            <a:ext cx="7123680" cy="4007520"/>
          </a:xfrm>
          <a:prstGeom prst="rect">
            <a:avLst/>
          </a:prstGeom>
        </p:spPr>
      </p:sp>
      <p:sp>
        <p:nvSpPr>
          <p:cNvPr id="155" name="PlaceHolder 3"/>
          <p:cNvSpPr>
            <a:spLocks noGrp="1"/>
          </p:cNvSpPr>
          <p:nvPr>
            <p:ph type="body"/>
          </p:nvPr>
        </p:nvSpPr>
        <p:spPr>
          <a:xfrm>
            <a:off x="756000" y="5078520"/>
            <a:ext cx="6046560" cy="4809960"/>
          </a:xfrm>
          <a:prstGeom prst="rect">
            <a:avLst/>
          </a:prstGeom>
        </p:spPr>
        <p:txBody>
          <a:bodyPr lIns="0" rIns="0" tIns="0" bIns="0">
            <a:noAutofit/>
          </a:bodyPr>
          <a:p>
            <a:endParaRPr b="0" lang="tr-TR" sz="2000" spc="-1" strike="noStrike">
              <a:latin typeface="Arial"/>
            </a:endParaRPr>
          </a:p>
        </p:txBody>
      </p:sp>
    </p:spTree>
  </p:cSld>
</p:notes>
</file>

<file path=ppt/notesSlides/notesSlide1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6" name="CustomShape 1"/>
          <p:cNvSpPr/>
          <p:nvPr/>
        </p:nvSpPr>
        <p:spPr>
          <a:xfrm>
            <a:off x="4278960" y="10157400"/>
            <a:ext cx="3279600" cy="533160"/>
          </a:xfrm>
          <a:prstGeom prst="rect">
            <a:avLst/>
          </a:prstGeom>
          <a:noFill/>
          <a:ln>
            <a:noFill/>
          </a:ln>
        </p:spPr>
        <p:style>
          <a:lnRef idx="0"/>
          <a:fillRef idx="0"/>
          <a:effectRef idx="0"/>
          <a:fontRef idx="minor"/>
        </p:style>
        <p:txBody>
          <a:bodyPr lIns="0" rIns="0" tIns="0" bIns="0" anchor="b">
            <a:noAutofit/>
          </a:bodyPr>
          <a:p>
            <a:pPr algn="r">
              <a:lnSpc>
                <a:spcPct val="100000"/>
              </a:lnSpc>
            </a:pPr>
            <a:fld id="{1E6AED98-5812-4058-BB1C-F84DD7862F11}" type="slidenum">
              <a:rPr b="0" lang="tr-TR" sz="1400" spc="-1" strike="noStrike">
                <a:solidFill>
                  <a:srgbClr val="000000"/>
                </a:solidFill>
                <a:latin typeface="Times New Roman"/>
                <a:ea typeface="DejaVu Sans"/>
              </a:rPr>
              <a:t>&lt;number&gt;</a:t>
            </a:fld>
            <a:endParaRPr b="0" lang="tr-TR" sz="1400" spc="-1" strike="noStrike">
              <a:latin typeface="Arial"/>
            </a:endParaRPr>
          </a:p>
        </p:txBody>
      </p:sp>
      <p:sp>
        <p:nvSpPr>
          <p:cNvPr id="157" name="PlaceHolder 2"/>
          <p:cNvSpPr>
            <a:spLocks noGrp="1"/>
          </p:cNvSpPr>
          <p:nvPr>
            <p:ph type="sldImg"/>
          </p:nvPr>
        </p:nvSpPr>
        <p:spPr>
          <a:xfrm>
            <a:off x="217440" y="812880"/>
            <a:ext cx="7123680" cy="4007520"/>
          </a:xfrm>
          <a:prstGeom prst="rect">
            <a:avLst/>
          </a:prstGeom>
        </p:spPr>
      </p:sp>
      <p:sp>
        <p:nvSpPr>
          <p:cNvPr id="158" name="PlaceHolder 3"/>
          <p:cNvSpPr>
            <a:spLocks noGrp="1"/>
          </p:cNvSpPr>
          <p:nvPr>
            <p:ph type="body"/>
          </p:nvPr>
        </p:nvSpPr>
        <p:spPr>
          <a:xfrm>
            <a:off x="756000" y="5078520"/>
            <a:ext cx="6046560" cy="4809960"/>
          </a:xfrm>
          <a:prstGeom prst="rect">
            <a:avLst/>
          </a:prstGeom>
        </p:spPr>
        <p:txBody>
          <a:bodyPr lIns="0" rIns="0" tIns="0" bIns="0">
            <a:noAutofit/>
          </a:bodyPr>
          <a:p>
            <a:endParaRPr b="0" lang="tr-TR" sz="2000" spc="-1" strike="noStrike">
              <a:latin typeface="Arial"/>
            </a:endParaRPr>
          </a:p>
        </p:txBody>
      </p:sp>
    </p:spTree>
  </p:cSld>
</p:notes>
</file>

<file path=ppt/notesSlides/notesSlide1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9" name="CustomShape 1"/>
          <p:cNvSpPr/>
          <p:nvPr/>
        </p:nvSpPr>
        <p:spPr>
          <a:xfrm>
            <a:off x="4278960" y="10157400"/>
            <a:ext cx="3279600" cy="533160"/>
          </a:xfrm>
          <a:prstGeom prst="rect">
            <a:avLst/>
          </a:prstGeom>
          <a:noFill/>
          <a:ln>
            <a:noFill/>
          </a:ln>
        </p:spPr>
        <p:style>
          <a:lnRef idx="0"/>
          <a:fillRef idx="0"/>
          <a:effectRef idx="0"/>
          <a:fontRef idx="minor"/>
        </p:style>
        <p:txBody>
          <a:bodyPr lIns="0" rIns="0" tIns="0" bIns="0" anchor="b">
            <a:noAutofit/>
          </a:bodyPr>
          <a:p>
            <a:pPr algn="r">
              <a:lnSpc>
                <a:spcPct val="100000"/>
              </a:lnSpc>
            </a:pPr>
            <a:fld id="{0B2F9339-9698-4120-931A-16AFBCE50A82}" type="slidenum">
              <a:rPr b="0" lang="tr-TR" sz="1400" spc="-1" strike="noStrike">
                <a:solidFill>
                  <a:srgbClr val="000000"/>
                </a:solidFill>
                <a:latin typeface="Times New Roman"/>
                <a:ea typeface="DejaVu Sans"/>
              </a:rPr>
              <a:t>&lt;number&gt;</a:t>
            </a:fld>
            <a:endParaRPr b="0" lang="tr-TR" sz="1400" spc="-1" strike="noStrike">
              <a:latin typeface="Arial"/>
            </a:endParaRPr>
          </a:p>
        </p:txBody>
      </p:sp>
      <p:sp>
        <p:nvSpPr>
          <p:cNvPr id="160" name="PlaceHolder 2"/>
          <p:cNvSpPr>
            <a:spLocks noGrp="1"/>
          </p:cNvSpPr>
          <p:nvPr>
            <p:ph type="sldImg"/>
          </p:nvPr>
        </p:nvSpPr>
        <p:spPr>
          <a:xfrm>
            <a:off x="217440" y="812880"/>
            <a:ext cx="7123680" cy="4007520"/>
          </a:xfrm>
          <a:prstGeom prst="rect">
            <a:avLst/>
          </a:prstGeom>
        </p:spPr>
      </p:sp>
      <p:sp>
        <p:nvSpPr>
          <p:cNvPr id="161" name="PlaceHolder 3"/>
          <p:cNvSpPr>
            <a:spLocks noGrp="1"/>
          </p:cNvSpPr>
          <p:nvPr>
            <p:ph type="body"/>
          </p:nvPr>
        </p:nvSpPr>
        <p:spPr>
          <a:xfrm>
            <a:off x="756000" y="5078520"/>
            <a:ext cx="6046560" cy="4809960"/>
          </a:xfrm>
          <a:prstGeom prst="rect">
            <a:avLst/>
          </a:prstGeom>
        </p:spPr>
        <p:txBody>
          <a:bodyPr lIns="0" rIns="0" tIns="0" bIns="0">
            <a:noAutofit/>
          </a:bodyPr>
          <a:p>
            <a:endParaRPr b="0" lang="tr-TR" sz="2000" spc="-1" strike="noStrike">
              <a:latin typeface="Arial"/>
            </a:endParaRPr>
          </a:p>
        </p:txBody>
      </p:sp>
    </p:spTree>
  </p:cSld>
</p:notes>
</file>

<file path=ppt/notesSlides/notesSlide1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2" name="CustomShape 1"/>
          <p:cNvSpPr/>
          <p:nvPr/>
        </p:nvSpPr>
        <p:spPr>
          <a:xfrm>
            <a:off x="4278960" y="10157400"/>
            <a:ext cx="3279600" cy="533160"/>
          </a:xfrm>
          <a:prstGeom prst="rect">
            <a:avLst/>
          </a:prstGeom>
          <a:noFill/>
          <a:ln>
            <a:noFill/>
          </a:ln>
        </p:spPr>
        <p:style>
          <a:lnRef idx="0"/>
          <a:fillRef idx="0"/>
          <a:effectRef idx="0"/>
          <a:fontRef idx="minor"/>
        </p:style>
        <p:txBody>
          <a:bodyPr lIns="0" rIns="0" tIns="0" bIns="0" anchor="b">
            <a:noAutofit/>
          </a:bodyPr>
          <a:p>
            <a:pPr algn="r">
              <a:lnSpc>
                <a:spcPct val="100000"/>
              </a:lnSpc>
            </a:pPr>
            <a:fld id="{89667C7F-20CF-4224-93DA-7BDFB8E92BC8}" type="slidenum">
              <a:rPr b="0" lang="tr-TR" sz="1400" spc="-1" strike="noStrike">
                <a:solidFill>
                  <a:srgbClr val="000000"/>
                </a:solidFill>
                <a:latin typeface="Times New Roman"/>
                <a:ea typeface="DejaVu Sans"/>
              </a:rPr>
              <a:t>&lt;number&gt;</a:t>
            </a:fld>
            <a:endParaRPr b="0" lang="tr-TR" sz="1400" spc="-1" strike="noStrike">
              <a:latin typeface="Arial"/>
            </a:endParaRPr>
          </a:p>
        </p:txBody>
      </p:sp>
      <p:sp>
        <p:nvSpPr>
          <p:cNvPr id="163" name="PlaceHolder 2"/>
          <p:cNvSpPr>
            <a:spLocks noGrp="1"/>
          </p:cNvSpPr>
          <p:nvPr>
            <p:ph type="sldImg"/>
          </p:nvPr>
        </p:nvSpPr>
        <p:spPr>
          <a:xfrm>
            <a:off x="217440" y="812880"/>
            <a:ext cx="7123680" cy="4007520"/>
          </a:xfrm>
          <a:prstGeom prst="rect">
            <a:avLst/>
          </a:prstGeom>
        </p:spPr>
      </p:sp>
      <p:sp>
        <p:nvSpPr>
          <p:cNvPr id="164" name="PlaceHolder 3"/>
          <p:cNvSpPr>
            <a:spLocks noGrp="1"/>
          </p:cNvSpPr>
          <p:nvPr>
            <p:ph type="body"/>
          </p:nvPr>
        </p:nvSpPr>
        <p:spPr>
          <a:xfrm>
            <a:off x="756000" y="5078520"/>
            <a:ext cx="6046560" cy="4809960"/>
          </a:xfrm>
          <a:prstGeom prst="rect">
            <a:avLst/>
          </a:prstGeom>
        </p:spPr>
        <p:txBody>
          <a:bodyPr lIns="0" rIns="0" tIns="0" bIns="0">
            <a:noAutofit/>
          </a:bodyPr>
          <a:p>
            <a:endParaRPr b="0" lang="tr-TR" sz="2000" spc="-1" strike="noStrike">
              <a:latin typeface="Arial"/>
            </a:endParaRPr>
          </a:p>
        </p:txBody>
      </p:sp>
    </p:spTree>
  </p:cSld>
</p:notes>
</file>

<file path=ppt/notesSlides/notesSlide1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5" name="CustomShape 1"/>
          <p:cNvSpPr/>
          <p:nvPr/>
        </p:nvSpPr>
        <p:spPr>
          <a:xfrm>
            <a:off x="4278960" y="10157400"/>
            <a:ext cx="3279600" cy="533160"/>
          </a:xfrm>
          <a:prstGeom prst="rect">
            <a:avLst/>
          </a:prstGeom>
          <a:noFill/>
          <a:ln>
            <a:noFill/>
          </a:ln>
        </p:spPr>
        <p:style>
          <a:lnRef idx="0"/>
          <a:fillRef idx="0"/>
          <a:effectRef idx="0"/>
          <a:fontRef idx="minor"/>
        </p:style>
        <p:txBody>
          <a:bodyPr lIns="0" rIns="0" tIns="0" bIns="0" anchor="b">
            <a:noAutofit/>
          </a:bodyPr>
          <a:p>
            <a:pPr algn="r">
              <a:lnSpc>
                <a:spcPct val="100000"/>
              </a:lnSpc>
            </a:pPr>
            <a:fld id="{3FEC8364-6853-4120-A272-318AFD6A5B40}" type="slidenum">
              <a:rPr b="0" lang="tr-TR" sz="1400" spc="-1" strike="noStrike">
                <a:solidFill>
                  <a:srgbClr val="000000"/>
                </a:solidFill>
                <a:latin typeface="Times New Roman"/>
                <a:ea typeface="DejaVu Sans"/>
              </a:rPr>
              <a:t>&lt;number&gt;</a:t>
            </a:fld>
            <a:endParaRPr b="0" lang="tr-TR" sz="1400" spc="-1" strike="noStrike">
              <a:latin typeface="Arial"/>
            </a:endParaRPr>
          </a:p>
        </p:txBody>
      </p:sp>
      <p:sp>
        <p:nvSpPr>
          <p:cNvPr id="166" name="PlaceHolder 2"/>
          <p:cNvSpPr>
            <a:spLocks noGrp="1"/>
          </p:cNvSpPr>
          <p:nvPr>
            <p:ph type="sldImg"/>
          </p:nvPr>
        </p:nvSpPr>
        <p:spPr>
          <a:xfrm>
            <a:off x="217440" y="812880"/>
            <a:ext cx="7123680" cy="4007520"/>
          </a:xfrm>
          <a:prstGeom prst="rect">
            <a:avLst/>
          </a:prstGeom>
        </p:spPr>
      </p:sp>
      <p:sp>
        <p:nvSpPr>
          <p:cNvPr id="167" name="PlaceHolder 3"/>
          <p:cNvSpPr>
            <a:spLocks noGrp="1"/>
          </p:cNvSpPr>
          <p:nvPr>
            <p:ph type="body"/>
          </p:nvPr>
        </p:nvSpPr>
        <p:spPr>
          <a:xfrm>
            <a:off x="756000" y="5078520"/>
            <a:ext cx="6046560" cy="4809960"/>
          </a:xfrm>
          <a:prstGeom prst="rect">
            <a:avLst/>
          </a:prstGeom>
        </p:spPr>
        <p:txBody>
          <a:bodyPr lIns="0" rIns="0" tIns="0" bIns="0">
            <a:noAutofit/>
          </a:bodyPr>
          <a:p>
            <a:endParaRPr b="0" lang="tr-TR" sz="2000" spc="-1" strike="noStrike">
              <a:latin typeface="Arial"/>
            </a:endParaRPr>
          </a:p>
        </p:txBody>
      </p:sp>
    </p:spTree>
  </p:cSld>
</p:notes>
</file>

<file path=ppt/notesSlides/notesSlide1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8" name="CustomShape 1"/>
          <p:cNvSpPr/>
          <p:nvPr/>
        </p:nvSpPr>
        <p:spPr>
          <a:xfrm>
            <a:off x="4278960" y="10157400"/>
            <a:ext cx="3279600" cy="533160"/>
          </a:xfrm>
          <a:prstGeom prst="rect">
            <a:avLst/>
          </a:prstGeom>
          <a:noFill/>
          <a:ln>
            <a:noFill/>
          </a:ln>
        </p:spPr>
        <p:style>
          <a:lnRef idx="0"/>
          <a:fillRef idx="0"/>
          <a:effectRef idx="0"/>
          <a:fontRef idx="minor"/>
        </p:style>
        <p:txBody>
          <a:bodyPr lIns="0" rIns="0" tIns="0" bIns="0" anchor="b">
            <a:noAutofit/>
          </a:bodyPr>
          <a:p>
            <a:pPr algn="r">
              <a:lnSpc>
                <a:spcPct val="100000"/>
              </a:lnSpc>
            </a:pPr>
            <a:fld id="{D9190AD9-7A47-46E7-B38B-5F05E995679B}" type="slidenum">
              <a:rPr b="0" lang="tr-TR" sz="1400" spc="-1" strike="noStrike">
                <a:solidFill>
                  <a:srgbClr val="000000"/>
                </a:solidFill>
                <a:latin typeface="Times New Roman"/>
                <a:ea typeface="DejaVu Sans"/>
              </a:rPr>
              <a:t>&lt;number&gt;</a:t>
            </a:fld>
            <a:endParaRPr b="0" lang="tr-TR" sz="1400" spc="-1" strike="noStrike">
              <a:latin typeface="Arial"/>
            </a:endParaRPr>
          </a:p>
        </p:txBody>
      </p:sp>
      <p:sp>
        <p:nvSpPr>
          <p:cNvPr id="169" name="PlaceHolder 2"/>
          <p:cNvSpPr>
            <a:spLocks noGrp="1"/>
          </p:cNvSpPr>
          <p:nvPr>
            <p:ph type="sldImg"/>
          </p:nvPr>
        </p:nvSpPr>
        <p:spPr>
          <a:xfrm>
            <a:off x="217440" y="812880"/>
            <a:ext cx="7123680" cy="4007520"/>
          </a:xfrm>
          <a:prstGeom prst="rect">
            <a:avLst/>
          </a:prstGeom>
        </p:spPr>
      </p:sp>
      <p:sp>
        <p:nvSpPr>
          <p:cNvPr id="170" name="PlaceHolder 3"/>
          <p:cNvSpPr>
            <a:spLocks noGrp="1"/>
          </p:cNvSpPr>
          <p:nvPr>
            <p:ph type="body"/>
          </p:nvPr>
        </p:nvSpPr>
        <p:spPr>
          <a:xfrm>
            <a:off x="756000" y="5078520"/>
            <a:ext cx="6046560" cy="4809960"/>
          </a:xfrm>
          <a:prstGeom prst="rect">
            <a:avLst/>
          </a:prstGeom>
        </p:spPr>
        <p:txBody>
          <a:bodyPr lIns="0" rIns="0" tIns="0" bIns="0">
            <a:noAutofit/>
          </a:bodyPr>
          <a:p>
            <a:endParaRPr b="0" lang="tr-TR" sz="2000" spc="-1" strike="noStrike">
              <a:latin typeface="Arial"/>
            </a:endParaRPr>
          </a:p>
        </p:txBody>
      </p:sp>
    </p:spTree>
  </p:cSld>
</p:notes>
</file>

<file path=ppt/notesSlides/notesSlide1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1" name="CustomShape 1"/>
          <p:cNvSpPr/>
          <p:nvPr/>
        </p:nvSpPr>
        <p:spPr>
          <a:xfrm>
            <a:off x="4278960" y="10157400"/>
            <a:ext cx="3279600" cy="533160"/>
          </a:xfrm>
          <a:prstGeom prst="rect">
            <a:avLst/>
          </a:prstGeom>
          <a:noFill/>
          <a:ln>
            <a:noFill/>
          </a:ln>
        </p:spPr>
        <p:style>
          <a:lnRef idx="0"/>
          <a:fillRef idx="0"/>
          <a:effectRef idx="0"/>
          <a:fontRef idx="minor"/>
        </p:style>
        <p:txBody>
          <a:bodyPr lIns="0" rIns="0" tIns="0" bIns="0" anchor="b">
            <a:noAutofit/>
          </a:bodyPr>
          <a:p>
            <a:pPr algn="r">
              <a:lnSpc>
                <a:spcPct val="100000"/>
              </a:lnSpc>
            </a:pPr>
            <a:fld id="{DD1AC76E-53FD-48BE-8F67-38D8C165A9BD}" type="slidenum">
              <a:rPr b="0" lang="tr-TR" sz="1400" spc="-1" strike="noStrike">
                <a:solidFill>
                  <a:srgbClr val="000000"/>
                </a:solidFill>
                <a:latin typeface="Times New Roman"/>
                <a:ea typeface="DejaVu Sans"/>
              </a:rPr>
              <a:t>&lt;number&gt;</a:t>
            </a:fld>
            <a:endParaRPr b="0" lang="tr-TR" sz="1400" spc="-1" strike="noStrike">
              <a:latin typeface="Arial"/>
            </a:endParaRPr>
          </a:p>
        </p:txBody>
      </p:sp>
      <p:sp>
        <p:nvSpPr>
          <p:cNvPr id="172" name="PlaceHolder 2"/>
          <p:cNvSpPr>
            <a:spLocks noGrp="1"/>
          </p:cNvSpPr>
          <p:nvPr>
            <p:ph type="sldImg"/>
          </p:nvPr>
        </p:nvSpPr>
        <p:spPr>
          <a:xfrm>
            <a:off x="217440" y="812880"/>
            <a:ext cx="7123680" cy="4007520"/>
          </a:xfrm>
          <a:prstGeom prst="rect">
            <a:avLst/>
          </a:prstGeom>
        </p:spPr>
      </p:sp>
      <p:sp>
        <p:nvSpPr>
          <p:cNvPr id="173" name="PlaceHolder 3"/>
          <p:cNvSpPr>
            <a:spLocks noGrp="1"/>
          </p:cNvSpPr>
          <p:nvPr>
            <p:ph type="body"/>
          </p:nvPr>
        </p:nvSpPr>
        <p:spPr>
          <a:xfrm>
            <a:off x="756000" y="5078520"/>
            <a:ext cx="6046560" cy="4809960"/>
          </a:xfrm>
          <a:prstGeom prst="rect">
            <a:avLst/>
          </a:prstGeom>
        </p:spPr>
        <p:txBody>
          <a:bodyPr lIns="0" rIns="0" tIns="0" bIns="0">
            <a:noAutofit/>
          </a:bodyPr>
          <a:p>
            <a:endParaRPr b="0" lang="tr-TR" sz="2000" spc="-1" strike="noStrike">
              <a:latin typeface="Arial"/>
            </a:endParaRPr>
          </a:p>
        </p:txBody>
      </p:sp>
    </p:spTree>
  </p:cSld>
</p:notes>
</file>

<file path=ppt/notesSlides/notesSlide1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4" name="CustomShape 1"/>
          <p:cNvSpPr/>
          <p:nvPr/>
        </p:nvSpPr>
        <p:spPr>
          <a:xfrm>
            <a:off x="4278960" y="10157400"/>
            <a:ext cx="3279600" cy="533160"/>
          </a:xfrm>
          <a:prstGeom prst="rect">
            <a:avLst/>
          </a:prstGeom>
          <a:noFill/>
          <a:ln>
            <a:noFill/>
          </a:ln>
        </p:spPr>
        <p:style>
          <a:lnRef idx="0"/>
          <a:fillRef idx="0"/>
          <a:effectRef idx="0"/>
          <a:fontRef idx="minor"/>
        </p:style>
        <p:txBody>
          <a:bodyPr lIns="0" rIns="0" tIns="0" bIns="0" anchor="b">
            <a:noAutofit/>
          </a:bodyPr>
          <a:p>
            <a:pPr algn="r">
              <a:lnSpc>
                <a:spcPct val="100000"/>
              </a:lnSpc>
            </a:pPr>
            <a:fld id="{863A73CB-7CE1-408D-9B19-3EEBE4C09B7A}" type="slidenum">
              <a:rPr b="0" lang="tr-TR" sz="1400" spc="-1" strike="noStrike">
                <a:solidFill>
                  <a:srgbClr val="000000"/>
                </a:solidFill>
                <a:latin typeface="Times New Roman"/>
                <a:ea typeface="DejaVu Sans"/>
              </a:rPr>
              <a:t>&lt;number&gt;</a:t>
            </a:fld>
            <a:endParaRPr b="0" lang="tr-TR" sz="1400" spc="-1" strike="noStrike">
              <a:latin typeface="Arial"/>
            </a:endParaRPr>
          </a:p>
        </p:txBody>
      </p:sp>
      <p:sp>
        <p:nvSpPr>
          <p:cNvPr id="175" name="PlaceHolder 2"/>
          <p:cNvSpPr>
            <a:spLocks noGrp="1"/>
          </p:cNvSpPr>
          <p:nvPr>
            <p:ph type="sldImg"/>
          </p:nvPr>
        </p:nvSpPr>
        <p:spPr>
          <a:xfrm>
            <a:off x="217440" y="812880"/>
            <a:ext cx="7123680" cy="4007520"/>
          </a:xfrm>
          <a:prstGeom prst="rect">
            <a:avLst/>
          </a:prstGeom>
        </p:spPr>
      </p:sp>
      <p:sp>
        <p:nvSpPr>
          <p:cNvPr id="176" name="PlaceHolder 3"/>
          <p:cNvSpPr>
            <a:spLocks noGrp="1"/>
          </p:cNvSpPr>
          <p:nvPr>
            <p:ph type="body"/>
          </p:nvPr>
        </p:nvSpPr>
        <p:spPr>
          <a:xfrm>
            <a:off x="756000" y="5078520"/>
            <a:ext cx="6046560" cy="4809960"/>
          </a:xfrm>
          <a:prstGeom prst="rect">
            <a:avLst/>
          </a:prstGeom>
        </p:spPr>
        <p:txBody>
          <a:bodyPr lIns="0" rIns="0" tIns="0" bIns="0">
            <a:noAutofit/>
          </a:bodyPr>
          <a:p>
            <a:endParaRPr b="0" lang="tr-TR" sz="2000" spc="-1" strike="noStrike">
              <a:latin typeface="Arial"/>
            </a:endParaRPr>
          </a:p>
        </p:txBody>
      </p:sp>
    </p:spTree>
  </p:cSld>
</p:notes>
</file>

<file path=ppt/notesSlides/notesSlide1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7" name="CustomShape 1"/>
          <p:cNvSpPr/>
          <p:nvPr/>
        </p:nvSpPr>
        <p:spPr>
          <a:xfrm>
            <a:off x="4278960" y="10157400"/>
            <a:ext cx="3279600" cy="533160"/>
          </a:xfrm>
          <a:prstGeom prst="rect">
            <a:avLst/>
          </a:prstGeom>
          <a:noFill/>
          <a:ln>
            <a:noFill/>
          </a:ln>
        </p:spPr>
        <p:style>
          <a:lnRef idx="0"/>
          <a:fillRef idx="0"/>
          <a:effectRef idx="0"/>
          <a:fontRef idx="minor"/>
        </p:style>
        <p:txBody>
          <a:bodyPr lIns="0" rIns="0" tIns="0" bIns="0" anchor="b">
            <a:noAutofit/>
          </a:bodyPr>
          <a:p>
            <a:pPr algn="r">
              <a:lnSpc>
                <a:spcPct val="100000"/>
              </a:lnSpc>
            </a:pPr>
            <a:fld id="{4C2DC4B7-07E3-4D5A-91C0-FE0851BFD197}" type="slidenum">
              <a:rPr b="0" lang="tr-TR" sz="1400" spc="-1" strike="noStrike">
                <a:solidFill>
                  <a:srgbClr val="000000"/>
                </a:solidFill>
                <a:latin typeface="Times New Roman"/>
                <a:ea typeface="DejaVu Sans"/>
              </a:rPr>
              <a:t>&lt;number&gt;</a:t>
            </a:fld>
            <a:endParaRPr b="0" lang="tr-TR" sz="1400" spc="-1" strike="noStrike">
              <a:latin typeface="Arial"/>
            </a:endParaRPr>
          </a:p>
        </p:txBody>
      </p:sp>
      <p:sp>
        <p:nvSpPr>
          <p:cNvPr id="178" name="PlaceHolder 2"/>
          <p:cNvSpPr>
            <a:spLocks noGrp="1"/>
          </p:cNvSpPr>
          <p:nvPr>
            <p:ph type="sldImg"/>
          </p:nvPr>
        </p:nvSpPr>
        <p:spPr>
          <a:xfrm>
            <a:off x="217440" y="812880"/>
            <a:ext cx="7123680" cy="4007520"/>
          </a:xfrm>
          <a:prstGeom prst="rect">
            <a:avLst/>
          </a:prstGeom>
        </p:spPr>
      </p:sp>
      <p:sp>
        <p:nvSpPr>
          <p:cNvPr id="179" name="PlaceHolder 3"/>
          <p:cNvSpPr>
            <a:spLocks noGrp="1"/>
          </p:cNvSpPr>
          <p:nvPr>
            <p:ph type="body"/>
          </p:nvPr>
        </p:nvSpPr>
        <p:spPr>
          <a:xfrm>
            <a:off x="756000" y="5078520"/>
            <a:ext cx="6046560" cy="4809960"/>
          </a:xfrm>
          <a:prstGeom prst="rect">
            <a:avLst/>
          </a:prstGeom>
        </p:spPr>
        <p:txBody>
          <a:bodyPr lIns="0" rIns="0" tIns="0" bIns="0">
            <a:noAutofit/>
          </a:bodyPr>
          <a:p>
            <a:endParaRPr b="0" lang="tr-TR" sz="2000" spc="-1" strike="noStrike">
              <a:latin typeface="Arial"/>
            </a:endParaRPr>
          </a:p>
        </p:txBody>
      </p:sp>
    </p:spTree>
  </p:cSld>
</p:note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6" name="CustomShape 1"/>
          <p:cNvSpPr/>
          <p:nvPr/>
        </p:nvSpPr>
        <p:spPr>
          <a:xfrm>
            <a:off x="4278960" y="10157400"/>
            <a:ext cx="3279600" cy="533160"/>
          </a:xfrm>
          <a:prstGeom prst="rect">
            <a:avLst/>
          </a:prstGeom>
          <a:noFill/>
          <a:ln>
            <a:noFill/>
          </a:ln>
        </p:spPr>
        <p:style>
          <a:lnRef idx="0"/>
          <a:fillRef idx="0"/>
          <a:effectRef idx="0"/>
          <a:fontRef idx="minor"/>
        </p:style>
        <p:txBody>
          <a:bodyPr lIns="0" rIns="0" tIns="0" bIns="0" anchor="b">
            <a:noAutofit/>
          </a:bodyPr>
          <a:p>
            <a:pPr algn="r">
              <a:lnSpc>
                <a:spcPct val="100000"/>
              </a:lnSpc>
            </a:pPr>
            <a:fld id="{91BEFB48-EBF9-46F4-8DE5-45541128D884}" type="slidenum">
              <a:rPr b="0" lang="tr-TR" sz="1400" spc="-1" strike="noStrike">
                <a:solidFill>
                  <a:srgbClr val="000000"/>
                </a:solidFill>
                <a:latin typeface="Times New Roman"/>
                <a:ea typeface="DejaVu Sans"/>
              </a:rPr>
              <a:t>&lt;number&gt;</a:t>
            </a:fld>
            <a:endParaRPr b="0" lang="tr-TR" sz="1400" spc="-1" strike="noStrike">
              <a:latin typeface="Arial"/>
            </a:endParaRPr>
          </a:p>
        </p:txBody>
      </p:sp>
      <p:sp>
        <p:nvSpPr>
          <p:cNvPr id="127" name="PlaceHolder 2"/>
          <p:cNvSpPr>
            <a:spLocks noGrp="1"/>
          </p:cNvSpPr>
          <p:nvPr>
            <p:ph type="sldImg"/>
          </p:nvPr>
        </p:nvSpPr>
        <p:spPr>
          <a:xfrm>
            <a:off x="217440" y="812880"/>
            <a:ext cx="7123680" cy="4007520"/>
          </a:xfrm>
          <a:prstGeom prst="rect">
            <a:avLst/>
          </a:prstGeom>
        </p:spPr>
      </p:sp>
      <p:sp>
        <p:nvSpPr>
          <p:cNvPr id="128" name="PlaceHolder 3"/>
          <p:cNvSpPr>
            <a:spLocks noGrp="1"/>
          </p:cNvSpPr>
          <p:nvPr>
            <p:ph type="body"/>
          </p:nvPr>
        </p:nvSpPr>
        <p:spPr>
          <a:xfrm>
            <a:off x="756000" y="5078520"/>
            <a:ext cx="6046560" cy="4809960"/>
          </a:xfrm>
          <a:prstGeom prst="rect">
            <a:avLst/>
          </a:prstGeom>
        </p:spPr>
        <p:txBody>
          <a:bodyPr lIns="0" rIns="0" tIns="0" bIns="0">
            <a:noAutofit/>
          </a:bodyPr>
          <a:p>
            <a:endParaRPr b="0" lang="tr-TR" sz="2000" spc="-1" strike="noStrike">
              <a:latin typeface="Arial"/>
            </a:endParaRPr>
          </a:p>
        </p:txBody>
      </p:sp>
    </p:spTree>
  </p:cSld>
</p:notes>
</file>

<file path=ppt/notesSlides/notesSlide20.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0" name="CustomShape 1"/>
          <p:cNvSpPr/>
          <p:nvPr/>
        </p:nvSpPr>
        <p:spPr>
          <a:xfrm>
            <a:off x="4278960" y="10157400"/>
            <a:ext cx="3279600" cy="533160"/>
          </a:xfrm>
          <a:prstGeom prst="rect">
            <a:avLst/>
          </a:prstGeom>
          <a:noFill/>
          <a:ln>
            <a:noFill/>
          </a:ln>
        </p:spPr>
        <p:style>
          <a:lnRef idx="0"/>
          <a:fillRef idx="0"/>
          <a:effectRef idx="0"/>
          <a:fontRef idx="minor"/>
        </p:style>
        <p:txBody>
          <a:bodyPr lIns="0" rIns="0" tIns="0" bIns="0" anchor="b">
            <a:noAutofit/>
          </a:bodyPr>
          <a:p>
            <a:pPr algn="r">
              <a:lnSpc>
                <a:spcPct val="100000"/>
              </a:lnSpc>
            </a:pPr>
            <a:fld id="{06E502D5-B855-48A7-AAF0-41081E81B47C}" type="slidenum">
              <a:rPr b="0" lang="tr-TR" sz="1400" spc="-1" strike="noStrike">
                <a:solidFill>
                  <a:srgbClr val="000000"/>
                </a:solidFill>
                <a:latin typeface="Times New Roman"/>
                <a:ea typeface="DejaVu Sans"/>
              </a:rPr>
              <a:t>&lt;number&gt;</a:t>
            </a:fld>
            <a:endParaRPr b="0" lang="tr-TR" sz="1400" spc="-1" strike="noStrike">
              <a:latin typeface="Arial"/>
            </a:endParaRPr>
          </a:p>
        </p:txBody>
      </p:sp>
      <p:sp>
        <p:nvSpPr>
          <p:cNvPr id="181" name="PlaceHolder 2"/>
          <p:cNvSpPr>
            <a:spLocks noGrp="1"/>
          </p:cNvSpPr>
          <p:nvPr>
            <p:ph type="sldImg"/>
          </p:nvPr>
        </p:nvSpPr>
        <p:spPr>
          <a:xfrm>
            <a:off x="217440" y="812880"/>
            <a:ext cx="7123680" cy="4007520"/>
          </a:xfrm>
          <a:prstGeom prst="rect">
            <a:avLst/>
          </a:prstGeom>
        </p:spPr>
      </p:sp>
      <p:sp>
        <p:nvSpPr>
          <p:cNvPr id="182" name="PlaceHolder 3"/>
          <p:cNvSpPr>
            <a:spLocks noGrp="1"/>
          </p:cNvSpPr>
          <p:nvPr>
            <p:ph type="body"/>
          </p:nvPr>
        </p:nvSpPr>
        <p:spPr>
          <a:xfrm>
            <a:off x="756000" y="5078520"/>
            <a:ext cx="6046560" cy="4809960"/>
          </a:xfrm>
          <a:prstGeom prst="rect">
            <a:avLst/>
          </a:prstGeom>
        </p:spPr>
        <p:txBody>
          <a:bodyPr lIns="0" rIns="0" tIns="0" bIns="0">
            <a:noAutofit/>
          </a:bodyPr>
          <a:p>
            <a:endParaRPr b="0" lang="tr-TR" sz="2000" spc="-1" strike="noStrike">
              <a:latin typeface="Arial"/>
            </a:endParaRPr>
          </a:p>
        </p:txBody>
      </p:sp>
    </p:spTree>
  </p:cSld>
</p:notes>
</file>

<file path=ppt/notesSlides/notesSlide2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3" name="CustomShape 1"/>
          <p:cNvSpPr/>
          <p:nvPr/>
        </p:nvSpPr>
        <p:spPr>
          <a:xfrm>
            <a:off x="4278960" y="10157400"/>
            <a:ext cx="3279600" cy="533160"/>
          </a:xfrm>
          <a:prstGeom prst="rect">
            <a:avLst/>
          </a:prstGeom>
          <a:noFill/>
          <a:ln>
            <a:noFill/>
          </a:ln>
        </p:spPr>
        <p:style>
          <a:lnRef idx="0"/>
          <a:fillRef idx="0"/>
          <a:effectRef idx="0"/>
          <a:fontRef idx="minor"/>
        </p:style>
        <p:txBody>
          <a:bodyPr lIns="0" rIns="0" tIns="0" bIns="0" anchor="b">
            <a:noAutofit/>
          </a:bodyPr>
          <a:p>
            <a:pPr algn="r">
              <a:lnSpc>
                <a:spcPct val="100000"/>
              </a:lnSpc>
            </a:pPr>
            <a:fld id="{2F37F05F-A6D4-4B21-AB17-04A10463E577}" type="slidenum">
              <a:rPr b="0" lang="tr-TR" sz="1400" spc="-1" strike="noStrike">
                <a:solidFill>
                  <a:srgbClr val="000000"/>
                </a:solidFill>
                <a:latin typeface="Times New Roman"/>
                <a:ea typeface="DejaVu Sans"/>
              </a:rPr>
              <a:t>&lt;number&gt;</a:t>
            </a:fld>
            <a:endParaRPr b="0" lang="tr-TR" sz="1400" spc="-1" strike="noStrike">
              <a:latin typeface="Arial"/>
            </a:endParaRPr>
          </a:p>
        </p:txBody>
      </p:sp>
      <p:sp>
        <p:nvSpPr>
          <p:cNvPr id="184" name="PlaceHolder 2"/>
          <p:cNvSpPr>
            <a:spLocks noGrp="1"/>
          </p:cNvSpPr>
          <p:nvPr>
            <p:ph type="sldImg"/>
          </p:nvPr>
        </p:nvSpPr>
        <p:spPr>
          <a:xfrm>
            <a:off x="217440" y="812880"/>
            <a:ext cx="7123680" cy="4007520"/>
          </a:xfrm>
          <a:prstGeom prst="rect">
            <a:avLst/>
          </a:prstGeom>
        </p:spPr>
      </p:sp>
      <p:sp>
        <p:nvSpPr>
          <p:cNvPr id="185" name="PlaceHolder 3"/>
          <p:cNvSpPr>
            <a:spLocks noGrp="1"/>
          </p:cNvSpPr>
          <p:nvPr>
            <p:ph type="body"/>
          </p:nvPr>
        </p:nvSpPr>
        <p:spPr>
          <a:xfrm>
            <a:off x="756000" y="5078520"/>
            <a:ext cx="6046560" cy="4809960"/>
          </a:xfrm>
          <a:prstGeom prst="rect">
            <a:avLst/>
          </a:prstGeom>
        </p:spPr>
        <p:txBody>
          <a:bodyPr lIns="0" rIns="0" tIns="0" bIns="0">
            <a:noAutofit/>
          </a:bodyPr>
          <a:p>
            <a:endParaRPr b="0" lang="tr-TR" sz="2000" spc="-1" strike="noStrike">
              <a:latin typeface="Arial"/>
            </a:endParaRPr>
          </a:p>
        </p:txBody>
      </p:sp>
    </p:spTree>
  </p:cSld>
</p:notes>
</file>

<file path=ppt/notesSlides/notesSlide2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6" name="CustomShape 1"/>
          <p:cNvSpPr/>
          <p:nvPr/>
        </p:nvSpPr>
        <p:spPr>
          <a:xfrm>
            <a:off x="4278960" y="10157400"/>
            <a:ext cx="3279600" cy="533160"/>
          </a:xfrm>
          <a:prstGeom prst="rect">
            <a:avLst/>
          </a:prstGeom>
          <a:noFill/>
          <a:ln>
            <a:noFill/>
          </a:ln>
        </p:spPr>
        <p:style>
          <a:lnRef idx="0"/>
          <a:fillRef idx="0"/>
          <a:effectRef idx="0"/>
          <a:fontRef idx="minor"/>
        </p:style>
        <p:txBody>
          <a:bodyPr lIns="0" rIns="0" tIns="0" bIns="0" anchor="b">
            <a:noAutofit/>
          </a:bodyPr>
          <a:p>
            <a:pPr algn="r">
              <a:lnSpc>
                <a:spcPct val="100000"/>
              </a:lnSpc>
            </a:pPr>
            <a:fld id="{AD874618-A43A-4D90-85EA-EBCB5D85C984}" type="slidenum">
              <a:rPr b="0" lang="tr-TR" sz="1400" spc="-1" strike="noStrike">
                <a:solidFill>
                  <a:srgbClr val="000000"/>
                </a:solidFill>
                <a:latin typeface="Times New Roman"/>
                <a:ea typeface="DejaVu Sans"/>
              </a:rPr>
              <a:t>&lt;number&gt;</a:t>
            </a:fld>
            <a:endParaRPr b="0" lang="tr-TR" sz="1400" spc="-1" strike="noStrike">
              <a:latin typeface="Arial"/>
            </a:endParaRPr>
          </a:p>
        </p:txBody>
      </p:sp>
      <p:sp>
        <p:nvSpPr>
          <p:cNvPr id="187" name="PlaceHolder 2"/>
          <p:cNvSpPr>
            <a:spLocks noGrp="1"/>
          </p:cNvSpPr>
          <p:nvPr>
            <p:ph type="sldImg"/>
          </p:nvPr>
        </p:nvSpPr>
        <p:spPr>
          <a:xfrm>
            <a:off x="217440" y="812880"/>
            <a:ext cx="7123680" cy="4007520"/>
          </a:xfrm>
          <a:prstGeom prst="rect">
            <a:avLst/>
          </a:prstGeom>
        </p:spPr>
      </p:sp>
      <p:sp>
        <p:nvSpPr>
          <p:cNvPr id="188" name="PlaceHolder 3"/>
          <p:cNvSpPr>
            <a:spLocks noGrp="1"/>
          </p:cNvSpPr>
          <p:nvPr>
            <p:ph type="body"/>
          </p:nvPr>
        </p:nvSpPr>
        <p:spPr>
          <a:xfrm>
            <a:off x="756000" y="5078520"/>
            <a:ext cx="6046560" cy="4809960"/>
          </a:xfrm>
          <a:prstGeom prst="rect">
            <a:avLst/>
          </a:prstGeom>
        </p:spPr>
        <p:txBody>
          <a:bodyPr lIns="0" rIns="0" tIns="0" bIns="0">
            <a:noAutofit/>
          </a:bodyPr>
          <a:p>
            <a:endParaRPr b="0" lang="tr-TR" sz="2000" spc="-1" strike="noStrike">
              <a:latin typeface="Arial"/>
            </a:endParaRPr>
          </a:p>
        </p:txBody>
      </p:sp>
    </p:spTree>
  </p:cSld>
</p:notes>
</file>

<file path=ppt/notesSlides/notesSlide2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9" name="CustomShape 1"/>
          <p:cNvSpPr/>
          <p:nvPr/>
        </p:nvSpPr>
        <p:spPr>
          <a:xfrm>
            <a:off x="4278960" y="10157400"/>
            <a:ext cx="3279600" cy="533160"/>
          </a:xfrm>
          <a:prstGeom prst="rect">
            <a:avLst/>
          </a:prstGeom>
          <a:noFill/>
          <a:ln>
            <a:noFill/>
          </a:ln>
        </p:spPr>
        <p:style>
          <a:lnRef idx="0"/>
          <a:fillRef idx="0"/>
          <a:effectRef idx="0"/>
          <a:fontRef idx="minor"/>
        </p:style>
        <p:txBody>
          <a:bodyPr lIns="0" rIns="0" tIns="0" bIns="0" anchor="b">
            <a:noAutofit/>
          </a:bodyPr>
          <a:p>
            <a:pPr algn="r">
              <a:lnSpc>
                <a:spcPct val="100000"/>
              </a:lnSpc>
            </a:pPr>
            <a:fld id="{D7BFF99E-BC15-4580-9D86-B57344D08EE1}" type="slidenum">
              <a:rPr b="0" lang="tr-TR" sz="1400" spc="-1" strike="noStrike">
                <a:solidFill>
                  <a:srgbClr val="000000"/>
                </a:solidFill>
                <a:latin typeface="Times New Roman"/>
                <a:ea typeface="DejaVu Sans"/>
              </a:rPr>
              <a:t>&lt;number&gt;</a:t>
            </a:fld>
            <a:endParaRPr b="0" lang="tr-TR" sz="1400" spc="-1" strike="noStrike">
              <a:latin typeface="Arial"/>
            </a:endParaRPr>
          </a:p>
        </p:txBody>
      </p:sp>
      <p:sp>
        <p:nvSpPr>
          <p:cNvPr id="190" name="PlaceHolder 2"/>
          <p:cNvSpPr>
            <a:spLocks noGrp="1"/>
          </p:cNvSpPr>
          <p:nvPr>
            <p:ph type="sldImg"/>
          </p:nvPr>
        </p:nvSpPr>
        <p:spPr>
          <a:xfrm>
            <a:off x="217440" y="812880"/>
            <a:ext cx="7123680" cy="4007520"/>
          </a:xfrm>
          <a:prstGeom prst="rect">
            <a:avLst/>
          </a:prstGeom>
        </p:spPr>
      </p:sp>
      <p:sp>
        <p:nvSpPr>
          <p:cNvPr id="191" name="PlaceHolder 3"/>
          <p:cNvSpPr>
            <a:spLocks noGrp="1"/>
          </p:cNvSpPr>
          <p:nvPr>
            <p:ph type="body"/>
          </p:nvPr>
        </p:nvSpPr>
        <p:spPr>
          <a:xfrm>
            <a:off x="756000" y="5078520"/>
            <a:ext cx="6046560" cy="4809960"/>
          </a:xfrm>
          <a:prstGeom prst="rect">
            <a:avLst/>
          </a:prstGeom>
        </p:spPr>
        <p:txBody>
          <a:bodyPr lIns="0" rIns="0" tIns="0" bIns="0">
            <a:noAutofit/>
          </a:bodyPr>
          <a:p>
            <a:endParaRPr b="0" lang="tr-TR" sz="2000" spc="-1" strike="noStrike">
              <a:latin typeface="Arial"/>
            </a:endParaRPr>
          </a:p>
        </p:txBody>
      </p:sp>
    </p:spTree>
  </p:cSld>
</p:notes>
</file>

<file path=ppt/notesSlides/notesSlide2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2" name="CustomShape 1"/>
          <p:cNvSpPr/>
          <p:nvPr/>
        </p:nvSpPr>
        <p:spPr>
          <a:xfrm>
            <a:off x="4278960" y="10157400"/>
            <a:ext cx="3279600" cy="533160"/>
          </a:xfrm>
          <a:prstGeom prst="rect">
            <a:avLst/>
          </a:prstGeom>
          <a:noFill/>
          <a:ln>
            <a:noFill/>
          </a:ln>
        </p:spPr>
        <p:style>
          <a:lnRef idx="0"/>
          <a:fillRef idx="0"/>
          <a:effectRef idx="0"/>
          <a:fontRef idx="minor"/>
        </p:style>
        <p:txBody>
          <a:bodyPr lIns="0" rIns="0" tIns="0" bIns="0" anchor="b">
            <a:noAutofit/>
          </a:bodyPr>
          <a:p>
            <a:pPr algn="r">
              <a:lnSpc>
                <a:spcPct val="100000"/>
              </a:lnSpc>
            </a:pPr>
            <a:fld id="{5FFD2FB7-44FA-40E4-AF67-17102D276228}" type="slidenum">
              <a:rPr b="0" lang="tr-TR" sz="1400" spc="-1" strike="noStrike">
                <a:solidFill>
                  <a:srgbClr val="000000"/>
                </a:solidFill>
                <a:latin typeface="Times New Roman"/>
                <a:ea typeface="DejaVu Sans"/>
              </a:rPr>
              <a:t>&lt;number&gt;</a:t>
            </a:fld>
            <a:endParaRPr b="0" lang="tr-TR" sz="1400" spc="-1" strike="noStrike">
              <a:latin typeface="Arial"/>
            </a:endParaRPr>
          </a:p>
        </p:txBody>
      </p:sp>
      <p:sp>
        <p:nvSpPr>
          <p:cNvPr id="193" name="PlaceHolder 2"/>
          <p:cNvSpPr>
            <a:spLocks noGrp="1"/>
          </p:cNvSpPr>
          <p:nvPr>
            <p:ph type="sldImg"/>
          </p:nvPr>
        </p:nvSpPr>
        <p:spPr>
          <a:xfrm>
            <a:off x="217440" y="812880"/>
            <a:ext cx="7123680" cy="4007520"/>
          </a:xfrm>
          <a:prstGeom prst="rect">
            <a:avLst/>
          </a:prstGeom>
        </p:spPr>
      </p:sp>
      <p:sp>
        <p:nvSpPr>
          <p:cNvPr id="194" name="PlaceHolder 3"/>
          <p:cNvSpPr>
            <a:spLocks noGrp="1"/>
          </p:cNvSpPr>
          <p:nvPr>
            <p:ph type="body"/>
          </p:nvPr>
        </p:nvSpPr>
        <p:spPr>
          <a:xfrm>
            <a:off x="756000" y="5078520"/>
            <a:ext cx="6046560" cy="4809960"/>
          </a:xfrm>
          <a:prstGeom prst="rect">
            <a:avLst/>
          </a:prstGeom>
        </p:spPr>
        <p:txBody>
          <a:bodyPr lIns="0" rIns="0" tIns="0" bIns="0">
            <a:noAutofit/>
          </a:bodyPr>
          <a:p>
            <a:endParaRPr b="0" lang="tr-TR" sz="2000" spc="-1" strike="noStrike">
              <a:latin typeface="Arial"/>
            </a:endParaRPr>
          </a:p>
        </p:txBody>
      </p:sp>
    </p:spTree>
  </p:cSld>
</p:notes>
</file>

<file path=ppt/notesSlides/notesSlide2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5" name="CustomShape 1"/>
          <p:cNvSpPr/>
          <p:nvPr/>
        </p:nvSpPr>
        <p:spPr>
          <a:xfrm>
            <a:off x="4278960" y="10157400"/>
            <a:ext cx="3279600" cy="533160"/>
          </a:xfrm>
          <a:prstGeom prst="rect">
            <a:avLst/>
          </a:prstGeom>
          <a:noFill/>
          <a:ln>
            <a:noFill/>
          </a:ln>
        </p:spPr>
        <p:style>
          <a:lnRef idx="0"/>
          <a:fillRef idx="0"/>
          <a:effectRef idx="0"/>
          <a:fontRef idx="minor"/>
        </p:style>
        <p:txBody>
          <a:bodyPr lIns="0" rIns="0" tIns="0" bIns="0" anchor="b">
            <a:noAutofit/>
          </a:bodyPr>
          <a:p>
            <a:pPr algn="r">
              <a:lnSpc>
                <a:spcPct val="100000"/>
              </a:lnSpc>
            </a:pPr>
            <a:fld id="{365879B8-1BC4-407B-B25A-45D44FEE2381}" type="slidenum">
              <a:rPr b="0" lang="tr-TR" sz="1400" spc="-1" strike="noStrike">
                <a:solidFill>
                  <a:srgbClr val="000000"/>
                </a:solidFill>
                <a:latin typeface="Times New Roman"/>
                <a:ea typeface="DejaVu Sans"/>
              </a:rPr>
              <a:t>&lt;number&gt;</a:t>
            </a:fld>
            <a:endParaRPr b="0" lang="tr-TR" sz="1400" spc="-1" strike="noStrike">
              <a:latin typeface="Arial"/>
            </a:endParaRPr>
          </a:p>
        </p:txBody>
      </p:sp>
      <p:sp>
        <p:nvSpPr>
          <p:cNvPr id="196" name="PlaceHolder 2"/>
          <p:cNvSpPr>
            <a:spLocks noGrp="1"/>
          </p:cNvSpPr>
          <p:nvPr>
            <p:ph type="sldImg"/>
          </p:nvPr>
        </p:nvSpPr>
        <p:spPr>
          <a:xfrm>
            <a:off x="217440" y="812880"/>
            <a:ext cx="7123680" cy="4007520"/>
          </a:xfrm>
          <a:prstGeom prst="rect">
            <a:avLst/>
          </a:prstGeom>
        </p:spPr>
      </p:sp>
      <p:sp>
        <p:nvSpPr>
          <p:cNvPr id="197" name="PlaceHolder 3"/>
          <p:cNvSpPr>
            <a:spLocks noGrp="1"/>
          </p:cNvSpPr>
          <p:nvPr>
            <p:ph type="body"/>
          </p:nvPr>
        </p:nvSpPr>
        <p:spPr>
          <a:xfrm>
            <a:off x="756000" y="5078520"/>
            <a:ext cx="6046560" cy="4809960"/>
          </a:xfrm>
          <a:prstGeom prst="rect">
            <a:avLst/>
          </a:prstGeom>
        </p:spPr>
        <p:txBody>
          <a:bodyPr lIns="0" rIns="0" tIns="0" bIns="0">
            <a:noAutofit/>
          </a:bodyPr>
          <a:p>
            <a:endParaRPr b="0" lang="tr-TR" sz="2000" spc="-1" strike="noStrike">
              <a:latin typeface="Arial"/>
            </a:endParaRPr>
          </a:p>
        </p:txBody>
      </p:sp>
    </p:spTree>
  </p:cSld>
</p:notes>
</file>

<file path=ppt/notesSlides/notesSlide2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8" name="CustomShape 1"/>
          <p:cNvSpPr/>
          <p:nvPr/>
        </p:nvSpPr>
        <p:spPr>
          <a:xfrm>
            <a:off x="4278960" y="10157400"/>
            <a:ext cx="3279600" cy="533160"/>
          </a:xfrm>
          <a:prstGeom prst="rect">
            <a:avLst/>
          </a:prstGeom>
          <a:noFill/>
          <a:ln>
            <a:noFill/>
          </a:ln>
        </p:spPr>
        <p:style>
          <a:lnRef idx="0"/>
          <a:fillRef idx="0"/>
          <a:effectRef idx="0"/>
          <a:fontRef idx="minor"/>
        </p:style>
        <p:txBody>
          <a:bodyPr lIns="0" rIns="0" tIns="0" bIns="0" anchor="b">
            <a:noAutofit/>
          </a:bodyPr>
          <a:p>
            <a:pPr algn="r">
              <a:lnSpc>
                <a:spcPct val="100000"/>
              </a:lnSpc>
            </a:pPr>
            <a:fld id="{92254678-0AD5-46E2-8C0E-72377155578F}" type="slidenum">
              <a:rPr b="0" lang="tr-TR" sz="1400" spc="-1" strike="noStrike">
                <a:solidFill>
                  <a:srgbClr val="000000"/>
                </a:solidFill>
                <a:latin typeface="Times New Roman"/>
                <a:ea typeface="DejaVu Sans"/>
              </a:rPr>
              <a:t>&lt;number&gt;</a:t>
            </a:fld>
            <a:endParaRPr b="0" lang="tr-TR" sz="1400" spc="-1" strike="noStrike">
              <a:latin typeface="Arial"/>
            </a:endParaRPr>
          </a:p>
        </p:txBody>
      </p:sp>
      <p:sp>
        <p:nvSpPr>
          <p:cNvPr id="199" name="PlaceHolder 2"/>
          <p:cNvSpPr>
            <a:spLocks noGrp="1"/>
          </p:cNvSpPr>
          <p:nvPr>
            <p:ph type="sldImg"/>
          </p:nvPr>
        </p:nvSpPr>
        <p:spPr>
          <a:xfrm>
            <a:off x="217440" y="812880"/>
            <a:ext cx="7123680" cy="4007520"/>
          </a:xfrm>
          <a:prstGeom prst="rect">
            <a:avLst/>
          </a:prstGeom>
        </p:spPr>
      </p:sp>
      <p:sp>
        <p:nvSpPr>
          <p:cNvPr id="200" name="PlaceHolder 3"/>
          <p:cNvSpPr>
            <a:spLocks noGrp="1"/>
          </p:cNvSpPr>
          <p:nvPr>
            <p:ph type="body"/>
          </p:nvPr>
        </p:nvSpPr>
        <p:spPr>
          <a:xfrm>
            <a:off x="756000" y="5078520"/>
            <a:ext cx="6046560" cy="4809960"/>
          </a:xfrm>
          <a:prstGeom prst="rect">
            <a:avLst/>
          </a:prstGeom>
        </p:spPr>
        <p:txBody>
          <a:bodyPr lIns="0" rIns="0" tIns="0" bIns="0">
            <a:noAutofit/>
          </a:bodyPr>
          <a:p>
            <a:endParaRPr b="0" lang="tr-TR" sz="2000" spc="-1" strike="noStrike">
              <a:latin typeface="Arial"/>
            </a:endParaRPr>
          </a:p>
        </p:txBody>
      </p:sp>
    </p:spTree>
  </p:cSld>
</p:notes>
</file>

<file path=ppt/notesSlides/notesSlide2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1" name="CustomShape 1"/>
          <p:cNvSpPr/>
          <p:nvPr/>
        </p:nvSpPr>
        <p:spPr>
          <a:xfrm>
            <a:off x="4278960" y="10157400"/>
            <a:ext cx="3279600" cy="533160"/>
          </a:xfrm>
          <a:prstGeom prst="rect">
            <a:avLst/>
          </a:prstGeom>
          <a:noFill/>
          <a:ln>
            <a:noFill/>
          </a:ln>
        </p:spPr>
        <p:style>
          <a:lnRef idx="0"/>
          <a:fillRef idx="0"/>
          <a:effectRef idx="0"/>
          <a:fontRef idx="minor"/>
        </p:style>
        <p:txBody>
          <a:bodyPr lIns="0" rIns="0" tIns="0" bIns="0" anchor="b">
            <a:noAutofit/>
          </a:bodyPr>
          <a:p>
            <a:pPr algn="r">
              <a:lnSpc>
                <a:spcPct val="100000"/>
              </a:lnSpc>
            </a:pPr>
            <a:fld id="{CCEFE8F4-6A07-44D8-A12D-C9A444F17C4E}" type="slidenum">
              <a:rPr b="0" lang="tr-TR" sz="1400" spc="-1" strike="noStrike">
                <a:solidFill>
                  <a:srgbClr val="000000"/>
                </a:solidFill>
                <a:latin typeface="Times New Roman"/>
                <a:ea typeface="DejaVu Sans"/>
              </a:rPr>
              <a:t>&lt;number&gt;</a:t>
            </a:fld>
            <a:endParaRPr b="0" lang="tr-TR" sz="1400" spc="-1" strike="noStrike">
              <a:latin typeface="Arial"/>
            </a:endParaRPr>
          </a:p>
        </p:txBody>
      </p:sp>
      <p:sp>
        <p:nvSpPr>
          <p:cNvPr id="202" name="PlaceHolder 2"/>
          <p:cNvSpPr>
            <a:spLocks noGrp="1"/>
          </p:cNvSpPr>
          <p:nvPr>
            <p:ph type="sldImg"/>
          </p:nvPr>
        </p:nvSpPr>
        <p:spPr>
          <a:xfrm>
            <a:off x="217440" y="812880"/>
            <a:ext cx="7123680" cy="4007520"/>
          </a:xfrm>
          <a:prstGeom prst="rect">
            <a:avLst/>
          </a:prstGeom>
        </p:spPr>
      </p:sp>
      <p:sp>
        <p:nvSpPr>
          <p:cNvPr id="203" name="PlaceHolder 3"/>
          <p:cNvSpPr>
            <a:spLocks noGrp="1"/>
          </p:cNvSpPr>
          <p:nvPr>
            <p:ph type="body"/>
          </p:nvPr>
        </p:nvSpPr>
        <p:spPr>
          <a:xfrm>
            <a:off x="756000" y="5078520"/>
            <a:ext cx="6046560" cy="4809960"/>
          </a:xfrm>
          <a:prstGeom prst="rect">
            <a:avLst/>
          </a:prstGeom>
        </p:spPr>
        <p:txBody>
          <a:bodyPr lIns="0" rIns="0" tIns="0" bIns="0">
            <a:noAutofit/>
          </a:bodyPr>
          <a:p>
            <a:endParaRPr b="0" lang="tr-TR" sz="2000" spc="-1" strike="noStrike">
              <a:latin typeface="Arial"/>
            </a:endParaRPr>
          </a:p>
        </p:txBody>
      </p:sp>
    </p:spTree>
  </p:cSld>
</p:notes>
</file>

<file path=ppt/notesSlides/notesSlide2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4" name="CustomShape 1"/>
          <p:cNvSpPr/>
          <p:nvPr/>
        </p:nvSpPr>
        <p:spPr>
          <a:xfrm>
            <a:off x="4278960" y="10157400"/>
            <a:ext cx="3279600" cy="533160"/>
          </a:xfrm>
          <a:prstGeom prst="rect">
            <a:avLst/>
          </a:prstGeom>
          <a:noFill/>
          <a:ln>
            <a:noFill/>
          </a:ln>
        </p:spPr>
        <p:style>
          <a:lnRef idx="0"/>
          <a:fillRef idx="0"/>
          <a:effectRef idx="0"/>
          <a:fontRef idx="minor"/>
        </p:style>
        <p:txBody>
          <a:bodyPr lIns="0" rIns="0" tIns="0" bIns="0" anchor="b">
            <a:noAutofit/>
          </a:bodyPr>
          <a:p>
            <a:pPr algn="r">
              <a:lnSpc>
                <a:spcPct val="100000"/>
              </a:lnSpc>
            </a:pPr>
            <a:fld id="{96DB9793-4DD7-4D53-A35E-5272C7413754}" type="slidenum">
              <a:rPr b="0" lang="tr-TR" sz="1400" spc="-1" strike="noStrike">
                <a:solidFill>
                  <a:srgbClr val="000000"/>
                </a:solidFill>
                <a:latin typeface="Times New Roman"/>
                <a:ea typeface="DejaVu Sans"/>
              </a:rPr>
              <a:t>&lt;number&gt;</a:t>
            </a:fld>
            <a:endParaRPr b="0" lang="tr-TR" sz="1400" spc="-1" strike="noStrike">
              <a:latin typeface="Arial"/>
            </a:endParaRPr>
          </a:p>
        </p:txBody>
      </p:sp>
      <p:sp>
        <p:nvSpPr>
          <p:cNvPr id="205" name="PlaceHolder 2"/>
          <p:cNvSpPr>
            <a:spLocks noGrp="1"/>
          </p:cNvSpPr>
          <p:nvPr>
            <p:ph type="sldImg"/>
          </p:nvPr>
        </p:nvSpPr>
        <p:spPr>
          <a:xfrm>
            <a:off x="217440" y="812880"/>
            <a:ext cx="7123680" cy="4007520"/>
          </a:xfrm>
          <a:prstGeom prst="rect">
            <a:avLst/>
          </a:prstGeom>
        </p:spPr>
      </p:sp>
      <p:sp>
        <p:nvSpPr>
          <p:cNvPr id="206" name="PlaceHolder 3"/>
          <p:cNvSpPr>
            <a:spLocks noGrp="1"/>
          </p:cNvSpPr>
          <p:nvPr>
            <p:ph type="body"/>
          </p:nvPr>
        </p:nvSpPr>
        <p:spPr>
          <a:xfrm>
            <a:off x="756000" y="5078520"/>
            <a:ext cx="6046560" cy="4809960"/>
          </a:xfrm>
          <a:prstGeom prst="rect">
            <a:avLst/>
          </a:prstGeom>
        </p:spPr>
        <p:txBody>
          <a:bodyPr lIns="0" rIns="0" tIns="0" bIns="0">
            <a:noAutofit/>
          </a:bodyPr>
          <a:p>
            <a:endParaRPr b="0" lang="tr-TR" sz="2000" spc="-1" strike="noStrike">
              <a:latin typeface="Arial"/>
            </a:endParaRPr>
          </a:p>
        </p:txBody>
      </p:sp>
    </p:spTree>
  </p:cSld>
</p:notes>
</file>

<file path=ppt/notesSlides/notesSlide2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7" name="CustomShape 1"/>
          <p:cNvSpPr/>
          <p:nvPr/>
        </p:nvSpPr>
        <p:spPr>
          <a:xfrm>
            <a:off x="4278960" y="10157400"/>
            <a:ext cx="3279600" cy="533160"/>
          </a:xfrm>
          <a:prstGeom prst="rect">
            <a:avLst/>
          </a:prstGeom>
          <a:noFill/>
          <a:ln>
            <a:noFill/>
          </a:ln>
        </p:spPr>
        <p:style>
          <a:lnRef idx="0"/>
          <a:fillRef idx="0"/>
          <a:effectRef idx="0"/>
          <a:fontRef idx="minor"/>
        </p:style>
        <p:txBody>
          <a:bodyPr lIns="0" rIns="0" tIns="0" bIns="0" anchor="b">
            <a:noAutofit/>
          </a:bodyPr>
          <a:p>
            <a:pPr algn="r">
              <a:lnSpc>
                <a:spcPct val="100000"/>
              </a:lnSpc>
            </a:pPr>
            <a:fld id="{6FF1E089-CDAD-4CDF-A9D5-F087277CE33B}" type="slidenum">
              <a:rPr b="0" lang="tr-TR" sz="1400" spc="-1" strike="noStrike">
                <a:solidFill>
                  <a:srgbClr val="000000"/>
                </a:solidFill>
                <a:latin typeface="Times New Roman"/>
                <a:ea typeface="DejaVu Sans"/>
              </a:rPr>
              <a:t>&lt;number&gt;</a:t>
            </a:fld>
            <a:endParaRPr b="0" lang="tr-TR" sz="1400" spc="-1" strike="noStrike">
              <a:latin typeface="Arial"/>
            </a:endParaRPr>
          </a:p>
        </p:txBody>
      </p:sp>
      <p:sp>
        <p:nvSpPr>
          <p:cNvPr id="208" name="PlaceHolder 2"/>
          <p:cNvSpPr>
            <a:spLocks noGrp="1"/>
          </p:cNvSpPr>
          <p:nvPr>
            <p:ph type="sldImg"/>
          </p:nvPr>
        </p:nvSpPr>
        <p:spPr>
          <a:xfrm>
            <a:off x="217440" y="812880"/>
            <a:ext cx="7123680" cy="4007520"/>
          </a:xfrm>
          <a:prstGeom prst="rect">
            <a:avLst/>
          </a:prstGeom>
        </p:spPr>
      </p:sp>
      <p:sp>
        <p:nvSpPr>
          <p:cNvPr id="209" name="PlaceHolder 3"/>
          <p:cNvSpPr>
            <a:spLocks noGrp="1"/>
          </p:cNvSpPr>
          <p:nvPr>
            <p:ph type="body"/>
          </p:nvPr>
        </p:nvSpPr>
        <p:spPr>
          <a:xfrm>
            <a:off x="756000" y="5078520"/>
            <a:ext cx="6046560" cy="4809960"/>
          </a:xfrm>
          <a:prstGeom prst="rect">
            <a:avLst/>
          </a:prstGeom>
        </p:spPr>
        <p:txBody>
          <a:bodyPr lIns="0" rIns="0" tIns="0" bIns="0">
            <a:noAutofit/>
          </a:bodyPr>
          <a:p>
            <a:endParaRPr b="0" lang="tr-TR" sz="2000" spc="-1" strike="noStrike">
              <a:latin typeface="Arial"/>
            </a:endParaRPr>
          </a:p>
        </p:txBody>
      </p:sp>
    </p:spTree>
  </p:cSld>
</p:notes>
</file>

<file path=ppt/notesSlides/notesSlide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9" name="CustomShape 1"/>
          <p:cNvSpPr/>
          <p:nvPr/>
        </p:nvSpPr>
        <p:spPr>
          <a:xfrm>
            <a:off x="4278960" y="10157400"/>
            <a:ext cx="3279600" cy="533160"/>
          </a:xfrm>
          <a:prstGeom prst="rect">
            <a:avLst/>
          </a:prstGeom>
          <a:noFill/>
          <a:ln>
            <a:noFill/>
          </a:ln>
        </p:spPr>
        <p:style>
          <a:lnRef idx="0"/>
          <a:fillRef idx="0"/>
          <a:effectRef idx="0"/>
          <a:fontRef idx="minor"/>
        </p:style>
        <p:txBody>
          <a:bodyPr lIns="0" rIns="0" tIns="0" bIns="0" anchor="b">
            <a:noAutofit/>
          </a:bodyPr>
          <a:p>
            <a:pPr algn="r">
              <a:lnSpc>
                <a:spcPct val="100000"/>
              </a:lnSpc>
            </a:pPr>
            <a:fld id="{026FF7FA-F61A-4779-9DBD-AF5EA5EE6B47}" type="slidenum">
              <a:rPr b="0" lang="tr-TR" sz="1400" spc="-1" strike="noStrike">
                <a:solidFill>
                  <a:srgbClr val="000000"/>
                </a:solidFill>
                <a:latin typeface="Times New Roman"/>
                <a:ea typeface="DejaVu Sans"/>
              </a:rPr>
              <a:t>&lt;number&gt;</a:t>
            </a:fld>
            <a:endParaRPr b="0" lang="tr-TR" sz="1400" spc="-1" strike="noStrike">
              <a:latin typeface="Arial"/>
            </a:endParaRPr>
          </a:p>
        </p:txBody>
      </p:sp>
      <p:sp>
        <p:nvSpPr>
          <p:cNvPr id="130" name="PlaceHolder 2"/>
          <p:cNvSpPr>
            <a:spLocks noGrp="1"/>
          </p:cNvSpPr>
          <p:nvPr>
            <p:ph type="sldImg"/>
          </p:nvPr>
        </p:nvSpPr>
        <p:spPr>
          <a:xfrm>
            <a:off x="217440" y="812880"/>
            <a:ext cx="7123680" cy="4007520"/>
          </a:xfrm>
          <a:prstGeom prst="rect">
            <a:avLst/>
          </a:prstGeom>
        </p:spPr>
      </p:sp>
      <p:sp>
        <p:nvSpPr>
          <p:cNvPr id="131" name="PlaceHolder 3"/>
          <p:cNvSpPr>
            <a:spLocks noGrp="1"/>
          </p:cNvSpPr>
          <p:nvPr>
            <p:ph type="body"/>
          </p:nvPr>
        </p:nvSpPr>
        <p:spPr>
          <a:xfrm>
            <a:off x="756000" y="5078520"/>
            <a:ext cx="6046560" cy="4809960"/>
          </a:xfrm>
          <a:prstGeom prst="rect">
            <a:avLst/>
          </a:prstGeom>
        </p:spPr>
        <p:txBody>
          <a:bodyPr lIns="0" rIns="0" tIns="0" bIns="0">
            <a:noAutofit/>
          </a:bodyPr>
          <a:p>
            <a:endParaRPr b="0" lang="tr-TR" sz="2000" spc="-1" strike="noStrike">
              <a:latin typeface="Arial"/>
            </a:endParaRPr>
          </a:p>
        </p:txBody>
      </p:sp>
    </p:spTree>
  </p:cSld>
</p:notes>
</file>

<file path=ppt/notesSlides/notesSlide30.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0" name="CustomShape 1"/>
          <p:cNvSpPr/>
          <p:nvPr/>
        </p:nvSpPr>
        <p:spPr>
          <a:xfrm>
            <a:off x="4278960" y="10157400"/>
            <a:ext cx="3279600" cy="533160"/>
          </a:xfrm>
          <a:prstGeom prst="rect">
            <a:avLst/>
          </a:prstGeom>
          <a:noFill/>
          <a:ln>
            <a:noFill/>
          </a:ln>
        </p:spPr>
        <p:style>
          <a:lnRef idx="0"/>
          <a:fillRef idx="0"/>
          <a:effectRef idx="0"/>
          <a:fontRef idx="minor"/>
        </p:style>
        <p:txBody>
          <a:bodyPr lIns="0" rIns="0" tIns="0" bIns="0" anchor="b">
            <a:noAutofit/>
          </a:bodyPr>
          <a:p>
            <a:pPr algn="r">
              <a:lnSpc>
                <a:spcPct val="100000"/>
              </a:lnSpc>
            </a:pPr>
            <a:fld id="{C7F90253-A23B-44FA-B3E5-B061A28B8100}" type="slidenum">
              <a:rPr b="0" lang="tr-TR" sz="1400" spc="-1" strike="noStrike">
                <a:solidFill>
                  <a:srgbClr val="000000"/>
                </a:solidFill>
                <a:latin typeface="Times New Roman"/>
                <a:ea typeface="DejaVu Sans"/>
              </a:rPr>
              <a:t>&lt;number&gt;</a:t>
            </a:fld>
            <a:endParaRPr b="0" lang="tr-TR" sz="1400" spc="-1" strike="noStrike">
              <a:latin typeface="Arial"/>
            </a:endParaRPr>
          </a:p>
        </p:txBody>
      </p:sp>
      <p:sp>
        <p:nvSpPr>
          <p:cNvPr id="211" name="PlaceHolder 2"/>
          <p:cNvSpPr>
            <a:spLocks noGrp="1"/>
          </p:cNvSpPr>
          <p:nvPr>
            <p:ph type="sldImg"/>
          </p:nvPr>
        </p:nvSpPr>
        <p:spPr>
          <a:xfrm>
            <a:off x="217440" y="812880"/>
            <a:ext cx="7123680" cy="4007520"/>
          </a:xfrm>
          <a:prstGeom prst="rect">
            <a:avLst/>
          </a:prstGeom>
        </p:spPr>
      </p:sp>
      <p:sp>
        <p:nvSpPr>
          <p:cNvPr id="212" name="PlaceHolder 3"/>
          <p:cNvSpPr>
            <a:spLocks noGrp="1"/>
          </p:cNvSpPr>
          <p:nvPr>
            <p:ph type="body"/>
          </p:nvPr>
        </p:nvSpPr>
        <p:spPr>
          <a:xfrm>
            <a:off x="756000" y="5078520"/>
            <a:ext cx="6046560" cy="4809960"/>
          </a:xfrm>
          <a:prstGeom prst="rect">
            <a:avLst/>
          </a:prstGeom>
        </p:spPr>
        <p:txBody>
          <a:bodyPr lIns="0" rIns="0" tIns="0" bIns="0">
            <a:noAutofit/>
          </a:bodyPr>
          <a:p>
            <a:endParaRPr b="0" lang="tr-TR" sz="2000" spc="-1" strike="noStrike">
              <a:latin typeface="Arial"/>
            </a:endParaRPr>
          </a:p>
        </p:txBody>
      </p:sp>
    </p:spTree>
  </p:cSld>
</p:notes>
</file>

<file path=ppt/notesSlides/notesSlide3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3" name="CustomShape 1"/>
          <p:cNvSpPr/>
          <p:nvPr/>
        </p:nvSpPr>
        <p:spPr>
          <a:xfrm>
            <a:off x="4278960" y="10157400"/>
            <a:ext cx="3279600" cy="533160"/>
          </a:xfrm>
          <a:prstGeom prst="rect">
            <a:avLst/>
          </a:prstGeom>
          <a:noFill/>
          <a:ln>
            <a:noFill/>
          </a:ln>
        </p:spPr>
        <p:style>
          <a:lnRef idx="0"/>
          <a:fillRef idx="0"/>
          <a:effectRef idx="0"/>
          <a:fontRef idx="minor"/>
        </p:style>
        <p:txBody>
          <a:bodyPr lIns="0" rIns="0" tIns="0" bIns="0" anchor="b">
            <a:noAutofit/>
          </a:bodyPr>
          <a:p>
            <a:pPr algn="r">
              <a:lnSpc>
                <a:spcPct val="100000"/>
              </a:lnSpc>
            </a:pPr>
            <a:fld id="{D80FC481-31E0-41FF-9B43-082E5FB9C4B1}" type="slidenum">
              <a:rPr b="0" lang="tr-TR" sz="1400" spc="-1" strike="noStrike">
                <a:solidFill>
                  <a:srgbClr val="000000"/>
                </a:solidFill>
                <a:latin typeface="Times New Roman"/>
                <a:ea typeface="DejaVu Sans"/>
              </a:rPr>
              <a:t>&lt;number&gt;</a:t>
            </a:fld>
            <a:endParaRPr b="0" lang="tr-TR" sz="1400" spc="-1" strike="noStrike">
              <a:latin typeface="Arial"/>
            </a:endParaRPr>
          </a:p>
        </p:txBody>
      </p:sp>
      <p:sp>
        <p:nvSpPr>
          <p:cNvPr id="214" name="PlaceHolder 2"/>
          <p:cNvSpPr>
            <a:spLocks noGrp="1"/>
          </p:cNvSpPr>
          <p:nvPr>
            <p:ph type="sldImg"/>
          </p:nvPr>
        </p:nvSpPr>
        <p:spPr>
          <a:xfrm>
            <a:off x="217440" y="812880"/>
            <a:ext cx="7123680" cy="4007520"/>
          </a:xfrm>
          <a:prstGeom prst="rect">
            <a:avLst/>
          </a:prstGeom>
        </p:spPr>
      </p:sp>
      <p:sp>
        <p:nvSpPr>
          <p:cNvPr id="215" name="PlaceHolder 3"/>
          <p:cNvSpPr>
            <a:spLocks noGrp="1"/>
          </p:cNvSpPr>
          <p:nvPr>
            <p:ph type="body"/>
          </p:nvPr>
        </p:nvSpPr>
        <p:spPr>
          <a:xfrm>
            <a:off x="756000" y="5078520"/>
            <a:ext cx="6046560" cy="4809960"/>
          </a:xfrm>
          <a:prstGeom prst="rect">
            <a:avLst/>
          </a:prstGeom>
        </p:spPr>
        <p:txBody>
          <a:bodyPr lIns="0" rIns="0" tIns="0" bIns="0">
            <a:noAutofit/>
          </a:bodyPr>
          <a:p>
            <a:endParaRPr b="0" lang="tr-TR" sz="2000" spc="-1" strike="noStrike">
              <a:latin typeface="Arial"/>
            </a:endParaRPr>
          </a:p>
        </p:txBody>
      </p:sp>
    </p:spTree>
  </p:cSld>
</p:notes>
</file>

<file path=ppt/notesSlides/notesSlide3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6" name="CustomShape 1"/>
          <p:cNvSpPr/>
          <p:nvPr/>
        </p:nvSpPr>
        <p:spPr>
          <a:xfrm>
            <a:off x="4278960" y="10157400"/>
            <a:ext cx="3279600" cy="533160"/>
          </a:xfrm>
          <a:prstGeom prst="rect">
            <a:avLst/>
          </a:prstGeom>
          <a:noFill/>
          <a:ln>
            <a:noFill/>
          </a:ln>
        </p:spPr>
        <p:style>
          <a:lnRef idx="0"/>
          <a:fillRef idx="0"/>
          <a:effectRef idx="0"/>
          <a:fontRef idx="minor"/>
        </p:style>
        <p:txBody>
          <a:bodyPr lIns="0" rIns="0" tIns="0" bIns="0" anchor="b">
            <a:noAutofit/>
          </a:bodyPr>
          <a:p>
            <a:pPr algn="r">
              <a:lnSpc>
                <a:spcPct val="100000"/>
              </a:lnSpc>
            </a:pPr>
            <a:fld id="{7C935319-F8F1-4540-BCED-68AF3104AF5C}" type="slidenum">
              <a:rPr b="0" lang="tr-TR" sz="1400" spc="-1" strike="noStrike">
                <a:solidFill>
                  <a:srgbClr val="000000"/>
                </a:solidFill>
                <a:latin typeface="Times New Roman"/>
                <a:ea typeface="DejaVu Sans"/>
              </a:rPr>
              <a:t>&lt;number&gt;</a:t>
            </a:fld>
            <a:endParaRPr b="0" lang="tr-TR" sz="1400" spc="-1" strike="noStrike">
              <a:latin typeface="Arial"/>
            </a:endParaRPr>
          </a:p>
        </p:txBody>
      </p:sp>
      <p:sp>
        <p:nvSpPr>
          <p:cNvPr id="217" name="PlaceHolder 2"/>
          <p:cNvSpPr>
            <a:spLocks noGrp="1"/>
          </p:cNvSpPr>
          <p:nvPr>
            <p:ph type="sldImg"/>
          </p:nvPr>
        </p:nvSpPr>
        <p:spPr>
          <a:xfrm>
            <a:off x="217440" y="812880"/>
            <a:ext cx="7123680" cy="4007520"/>
          </a:xfrm>
          <a:prstGeom prst="rect">
            <a:avLst/>
          </a:prstGeom>
        </p:spPr>
      </p:sp>
      <p:sp>
        <p:nvSpPr>
          <p:cNvPr id="218" name="PlaceHolder 3"/>
          <p:cNvSpPr>
            <a:spLocks noGrp="1"/>
          </p:cNvSpPr>
          <p:nvPr>
            <p:ph type="body"/>
          </p:nvPr>
        </p:nvSpPr>
        <p:spPr>
          <a:xfrm>
            <a:off x="756000" y="5078520"/>
            <a:ext cx="6046560" cy="4809960"/>
          </a:xfrm>
          <a:prstGeom prst="rect">
            <a:avLst/>
          </a:prstGeom>
        </p:spPr>
        <p:txBody>
          <a:bodyPr lIns="0" rIns="0" tIns="0" bIns="0">
            <a:noAutofit/>
          </a:bodyPr>
          <a:p>
            <a:endParaRPr b="0" lang="tr-TR" sz="2000" spc="-1" strike="noStrike">
              <a:latin typeface="Arial"/>
            </a:endParaRPr>
          </a:p>
        </p:txBody>
      </p:sp>
    </p:spTree>
  </p:cSld>
</p:notes>
</file>

<file path=ppt/notesSlides/notesSlide3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9" name="CustomShape 1"/>
          <p:cNvSpPr/>
          <p:nvPr/>
        </p:nvSpPr>
        <p:spPr>
          <a:xfrm>
            <a:off x="4278960" y="10157400"/>
            <a:ext cx="3279600" cy="533160"/>
          </a:xfrm>
          <a:prstGeom prst="rect">
            <a:avLst/>
          </a:prstGeom>
          <a:noFill/>
          <a:ln>
            <a:noFill/>
          </a:ln>
        </p:spPr>
        <p:style>
          <a:lnRef idx="0"/>
          <a:fillRef idx="0"/>
          <a:effectRef idx="0"/>
          <a:fontRef idx="minor"/>
        </p:style>
        <p:txBody>
          <a:bodyPr lIns="0" rIns="0" tIns="0" bIns="0" anchor="b">
            <a:noAutofit/>
          </a:bodyPr>
          <a:p>
            <a:pPr algn="r">
              <a:lnSpc>
                <a:spcPct val="100000"/>
              </a:lnSpc>
            </a:pPr>
            <a:fld id="{B6314C14-F674-48A0-8EA4-9B10CA32BA80}" type="slidenum">
              <a:rPr b="0" lang="tr-TR" sz="1400" spc="-1" strike="noStrike">
                <a:solidFill>
                  <a:srgbClr val="000000"/>
                </a:solidFill>
                <a:latin typeface="Times New Roman"/>
                <a:ea typeface="DejaVu Sans"/>
              </a:rPr>
              <a:t>&lt;number&gt;</a:t>
            </a:fld>
            <a:endParaRPr b="0" lang="tr-TR" sz="1400" spc="-1" strike="noStrike">
              <a:latin typeface="Arial"/>
            </a:endParaRPr>
          </a:p>
        </p:txBody>
      </p:sp>
      <p:sp>
        <p:nvSpPr>
          <p:cNvPr id="220" name="PlaceHolder 2"/>
          <p:cNvSpPr>
            <a:spLocks noGrp="1"/>
          </p:cNvSpPr>
          <p:nvPr>
            <p:ph type="sldImg"/>
          </p:nvPr>
        </p:nvSpPr>
        <p:spPr>
          <a:xfrm>
            <a:off x="217440" y="812880"/>
            <a:ext cx="7123680" cy="4007520"/>
          </a:xfrm>
          <a:prstGeom prst="rect">
            <a:avLst/>
          </a:prstGeom>
        </p:spPr>
      </p:sp>
      <p:sp>
        <p:nvSpPr>
          <p:cNvPr id="221" name="PlaceHolder 3"/>
          <p:cNvSpPr>
            <a:spLocks noGrp="1"/>
          </p:cNvSpPr>
          <p:nvPr>
            <p:ph type="body"/>
          </p:nvPr>
        </p:nvSpPr>
        <p:spPr>
          <a:xfrm>
            <a:off x="756000" y="5078520"/>
            <a:ext cx="6046560" cy="4809960"/>
          </a:xfrm>
          <a:prstGeom prst="rect">
            <a:avLst/>
          </a:prstGeom>
        </p:spPr>
        <p:txBody>
          <a:bodyPr lIns="0" rIns="0" tIns="0" bIns="0">
            <a:noAutofit/>
          </a:bodyPr>
          <a:p>
            <a:endParaRPr b="0" lang="tr-TR" sz="2000" spc="-1" strike="noStrike">
              <a:latin typeface="Arial"/>
            </a:endParaRPr>
          </a:p>
        </p:txBody>
      </p:sp>
    </p:spTree>
  </p:cSld>
</p:notes>
</file>

<file path=ppt/notesSlides/notesSlide3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2" name="CustomShape 1"/>
          <p:cNvSpPr/>
          <p:nvPr/>
        </p:nvSpPr>
        <p:spPr>
          <a:xfrm>
            <a:off x="4278960" y="10157400"/>
            <a:ext cx="3279600" cy="533160"/>
          </a:xfrm>
          <a:prstGeom prst="rect">
            <a:avLst/>
          </a:prstGeom>
          <a:noFill/>
          <a:ln>
            <a:noFill/>
          </a:ln>
        </p:spPr>
        <p:style>
          <a:lnRef idx="0"/>
          <a:fillRef idx="0"/>
          <a:effectRef idx="0"/>
          <a:fontRef idx="minor"/>
        </p:style>
        <p:txBody>
          <a:bodyPr lIns="0" rIns="0" tIns="0" bIns="0" anchor="b">
            <a:noAutofit/>
          </a:bodyPr>
          <a:p>
            <a:pPr algn="r">
              <a:lnSpc>
                <a:spcPct val="100000"/>
              </a:lnSpc>
            </a:pPr>
            <a:fld id="{1A67C21E-F7E1-4EE0-B50D-13D02DD04F36}" type="slidenum">
              <a:rPr b="0" lang="tr-TR" sz="1400" spc="-1" strike="noStrike">
                <a:solidFill>
                  <a:srgbClr val="000000"/>
                </a:solidFill>
                <a:latin typeface="Times New Roman"/>
                <a:ea typeface="DejaVu Sans"/>
              </a:rPr>
              <a:t>&lt;number&gt;</a:t>
            </a:fld>
            <a:endParaRPr b="0" lang="tr-TR" sz="1400" spc="-1" strike="noStrike">
              <a:latin typeface="Arial"/>
            </a:endParaRPr>
          </a:p>
        </p:txBody>
      </p:sp>
      <p:sp>
        <p:nvSpPr>
          <p:cNvPr id="223" name="PlaceHolder 2"/>
          <p:cNvSpPr>
            <a:spLocks noGrp="1"/>
          </p:cNvSpPr>
          <p:nvPr>
            <p:ph type="sldImg"/>
          </p:nvPr>
        </p:nvSpPr>
        <p:spPr>
          <a:xfrm>
            <a:off x="217440" y="812880"/>
            <a:ext cx="7123680" cy="4007520"/>
          </a:xfrm>
          <a:prstGeom prst="rect">
            <a:avLst/>
          </a:prstGeom>
        </p:spPr>
      </p:sp>
      <p:sp>
        <p:nvSpPr>
          <p:cNvPr id="224" name="PlaceHolder 3"/>
          <p:cNvSpPr>
            <a:spLocks noGrp="1"/>
          </p:cNvSpPr>
          <p:nvPr>
            <p:ph type="body"/>
          </p:nvPr>
        </p:nvSpPr>
        <p:spPr>
          <a:xfrm>
            <a:off x="756000" y="5078520"/>
            <a:ext cx="6046560" cy="4809960"/>
          </a:xfrm>
          <a:prstGeom prst="rect">
            <a:avLst/>
          </a:prstGeom>
        </p:spPr>
        <p:txBody>
          <a:bodyPr lIns="0" rIns="0" tIns="0" bIns="0">
            <a:noAutofit/>
          </a:bodyPr>
          <a:p>
            <a:endParaRPr b="0" lang="tr-TR" sz="2000" spc="-1" strike="noStrike">
              <a:latin typeface="Arial"/>
            </a:endParaRPr>
          </a:p>
        </p:txBody>
      </p:sp>
    </p:spTree>
  </p:cSld>
</p:notes>
</file>

<file path=ppt/notesSlides/notesSlide3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5" name="CustomShape 1"/>
          <p:cNvSpPr/>
          <p:nvPr/>
        </p:nvSpPr>
        <p:spPr>
          <a:xfrm>
            <a:off x="4278960" y="10157400"/>
            <a:ext cx="3279600" cy="533160"/>
          </a:xfrm>
          <a:prstGeom prst="rect">
            <a:avLst/>
          </a:prstGeom>
          <a:noFill/>
          <a:ln>
            <a:noFill/>
          </a:ln>
        </p:spPr>
        <p:style>
          <a:lnRef idx="0"/>
          <a:fillRef idx="0"/>
          <a:effectRef idx="0"/>
          <a:fontRef idx="minor"/>
        </p:style>
        <p:txBody>
          <a:bodyPr lIns="0" rIns="0" tIns="0" bIns="0" anchor="b">
            <a:noAutofit/>
          </a:bodyPr>
          <a:p>
            <a:pPr algn="r">
              <a:lnSpc>
                <a:spcPct val="100000"/>
              </a:lnSpc>
            </a:pPr>
            <a:fld id="{8D92EE12-5256-42A2-9B89-485223FDF841}" type="slidenum">
              <a:rPr b="0" lang="tr-TR" sz="1400" spc="-1" strike="noStrike">
                <a:solidFill>
                  <a:srgbClr val="000000"/>
                </a:solidFill>
                <a:latin typeface="Times New Roman"/>
                <a:ea typeface="DejaVu Sans"/>
              </a:rPr>
              <a:t>&lt;number&gt;</a:t>
            </a:fld>
            <a:endParaRPr b="0" lang="tr-TR" sz="1400" spc="-1" strike="noStrike">
              <a:latin typeface="Arial"/>
            </a:endParaRPr>
          </a:p>
        </p:txBody>
      </p:sp>
      <p:sp>
        <p:nvSpPr>
          <p:cNvPr id="226" name="PlaceHolder 2"/>
          <p:cNvSpPr>
            <a:spLocks noGrp="1"/>
          </p:cNvSpPr>
          <p:nvPr>
            <p:ph type="sldImg"/>
          </p:nvPr>
        </p:nvSpPr>
        <p:spPr>
          <a:xfrm>
            <a:off x="217440" y="812880"/>
            <a:ext cx="7123680" cy="4007520"/>
          </a:xfrm>
          <a:prstGeom prst="rect">
            <a:avLst/>
          </a:prstGeom>
        </p:spPr>
      </p:sp>
      <p:sp>
        <p:nvSpPr>
          <p:cNvPr id="227" name="PlaceHolder 3"/>
          <p:cNvSpPr>
            <a:spLocks noGrp="1"/>
          </p:cNvSpPr>
          <p:nvPr>
            <p:ph type="body"/>
          </p:nvPr>
        </p:nvSpPr>
        <p:spPr>
          <a:xfrm>
            <a:off x="756000" y="5078520"/>
            <a:ext cx="6046560" cy="4809960"/>
          </a:xfrm>
          <a:prstGeom prst="rect">
            <a:avLst/>
          </a:prstGeom>
        </p:spPr>
        <p:txBody>
          <a:bodyPr lIns="0" rIns="0" tIns="0" bIns="0">
            <a:noAutofit/>
          </a:bodyPr>
          <a:p>
            <a:endParaRPr b="0" lang="tr-TR" sz="2000" spc="-1" strike="noStrike">
              <a:latin typeface="Arial"/>
            </a:endParaRPr>
          </a:p>
        </p:txBody>
      </p:sp>
    </p:spTree>
  </p:cSld>
</p:notes>
</file>

<file path=ppt/notesSlides/notesSlide3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8" name="CustomShape 1"/>
          <p:cNvSpPr/>
          <p:nvPr/>
        </p:nvSpPr>
        <p:spPr>
          <a:xfrm>
            <a:off x="4278960" y="10157400"/>
            <a:ext cx="3279600" cy="533160"/>
          </a:xfrm>
          <a:prstGeom prst="rect">
            <a:avLst/>
          </a:prstGeom>
          <a:noFill/>
          <a:ln>
            <a:noFill/>
          </a:ln>
        </p:spPr>
        <p:style>
          <a:lnRef idx="0"/>
          <a:fillRef idx="0"/>
          <a:effectRef idx="0"/>
          <a:fontRef idx="minor"/>
        </p:style>
        <p:txBody>
          <a:bodyPr lIns="0" rIns="0" tIns="0" bIns="0" anchor="b">
            <a:noAutofit/>
          </a:bodyPr>
          <a:p>
            <a:pPr algn="r">
              <a:lnSpc>
                <a:spcPct val="100000"/>
              </a:lnSpc>
            </a:pPr>
            <a:fld id="{7E83C530-47C1-40B7-8DE5-D57F89FAE43C}" type="slidenum">
              <a:rPr b="0" lang="tr-TR" sz="1400" spc="-1" strike="noStrike">
                <a:solidFill>
                  <a:srgbClr val="000000"/>
                </a:solidFill>
                <a:latin typeface="Times New Roman"/>
                <a:ea typeface="DejaVu Sans"/>
              </a:rPr>
              <a:t>&lt;number&gt;</a:t>
            </a:fld>
            <a:endParaRPr b="0" lang="tr-TR" sz="1400" spc="-1" strike="noStrike">
              <a:latin typeface="Arial"/>
            </a:endParaRPr>
          </a:p>
        </p:txBody>
      </p:sp>
      <p:sp>
        <p:nvSpPr>
          <p:cNvPr id="229" name="PlaceHolder 2"/>
          <p:cNvSpPr>
            <a:spLocks noGrp="1"/>
          </p:cNvSpPr>
          <p:nvPr>
            <p:ph type="sldImg"/>
          </p:nvPr>
        </p:nvSpPr>
        <p:spPr>
          <a:xfrm>
            <a:off x="217440" y="812880"/>
            <a:ext cx="7123680" cy="4007520"/>
          </a:xfrm>
          <a:prstGeom prst="rect">
            <a:avLst/>
          </a:prstGeom>
        </p:spPr>
      </p:sp>
      <p:sp>
        <p:nvSpPr>
          <p:cNvPr id="230" name="PlaceHolder 3"/>
          <p:cNvSpPr>
            <a:spLocks noGrp="1"/>
          </p:cNvSpPr>
          <p:nvPr>
            <p:ph type="body"/>
          </p:nvPr>
        </p:nvSpPr>
        <p:spPr>
          <a:xfrm>
            <a:off x="756000" y="5078520"/>
            <a:ext cx="6046560" cy="4809960"/>
          </a:xfrm>
          <a:prstGeom prst="rect">
            <a:avLst/>
          </a:prstGeom>
        </p:spPr>
        <p:txBody>
          <a:bodyPr lIns="0" rIns="0" tIns="0" bIns="0">
            <a:noAutofit/>
          </a:bodyPr>
          <a:p>
            <a:endParaRPr b="0" lang="tr-TR" sz="2000" spc="-1" strike="noStrike">
              <a:latin typeface="Arial"/>
            </a:endParaRPr>
          </a:p>
        </p:txBody>
      </p:sp>
    </p:spTree>
  </p:cSld>
</p:notes>
</file>

<file path=ppt/notesSlides/notesSlide3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1" name="CustomShape 1"/>
          <p:cNvSpPr/>
          <p:nvPr/>
        </p:nvSpPr>
        <p:spPr>
          <a:xfrm>
            <a:off x="4278960" y="10157400"/>
            <a:ext cx="3279600" cy="533160"/>
          </a:xfrm>
          <a:prstGeom prst="rect">
            <a:avLst/>
          </a:prstGeom>
          <a:noFill/>
          <a:ln>
            <a:noFill/>
          </a:ln>
        </p:spPr>
        <p:style>
          <a:lnRef idx="0"/>
          <a:fillRef idx="0"/>
          <a:effectRef idx="0"/>
          <a:fontRef idx="minor"/>
        </p:style>
        <p:txBody>
          <a:bodyPr lIns="0" rIns="0" tIns="0" bIns="0" anchor="b">
            <a:noAutofit/>
          </a:bodyPr>
          <a:p>
            <a:pPr algn="r">
              <a:lnSpc>
                <a:spcPct val="100000"/>
              </a:lnSpc>
            </a:pPr>
            <a:fld id="{A55FAD1A-C24F-4EC2-91F2-12C438209FDE}" type="slidenum">
              <a:rPr b="0" lang="tr-TR" sz="1400" spc="-1" strike="noStrike">
                <a:solidFill>
                  <a:srgbClr val="000000"/>
                </a:solidFill>
                <a:latin typeface="Times New Roman"/>
                <a:ea typeface="DejaVu Sans"/>
              </a:rPr>
              <a:t>&lt;number&gt;</a:t>
            </a:fld>
            <a:endParaRPr b="0" lang="tr-TR" sz="1400" spc="-1" strike="noStrike">
              <a:latin typeface="Arial"/>
            </a:endParaRPr>
          </a:p>
        </p:txBody>
      </p:sp>
      <p:sp>
        <p:nvSpPr>
          <p:cNvPr id="232" name="PlaceHolder 2"/>
          <p:cNvSpPr>
            <a:spLocks noGrp="1"/>
          </p:cNvSpPr>
          <p:nvPr>
            <p:ph type="sldImg"/>
          </p:nvPr>
        </p:nvSpPr>
        <p:spPr>
          <a:xfrm>
            <a:off x="217440" y="812880"/>
            <a:ext cx="7123680" cy="4007520"/>
          </a:xfrm>
          <a:prstGeom prst="rect">
            <a:avLst/>
          </a:prstGeom>
        </p:spPr>
      </p:sp>
      <p:sp>
        <p:nvSpPr>
          <p:cNvPr id="233" name="PlaceHolder 3"/>
          <p:cNvSpPr>
            <a:spLocks noGrp="1"/>
          </p:cNvSpPr>
          <p:nvPr>
            <p:ph type="body"/>
          </p:nvPr>
        </p:nvSpPr>
        <p:spPr>
          <a:xfrm>
            <a:off x="756000" y="5078520"/>
            <a:ext cx="6046560" cy="4809960"/>
          </a:xfrm>
          <a:prstGeom prst="rect">
            <a:avLst/>
          </a:prstGeom>
        </p:spPr>
        <p:txBody>
          <a:bodyPr lIns="0" rIns="0" tIns="0" bIns="0">
            <a:noAutofit/>
          </a:bodyPr>
          <a:p>
            <a:endParaRPr b="0" lang="tr-TR" sz="2000" spc="-1" strike="noStrike">
              <a:latin typeface="Arial"/>
            </a:endParaRPr>
          </a:p>
        </p:txBody>
      </p:sp>
    </p:spTree>
  </p:cSld>
</p:notes>
</file>

<file path=ppt/notesSlides/notesSlide3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4" name="CustomShape 1"/>
          <p:cNvSpPr/>
          <p:nvPr/>
        </p:nvSpPr>
        <p:spPr>
          <a:xfrm>
            <a:off x="4278960" y="10157400"/>
            <a:ext cx="3279600" cy="533160"/>
          </a:xfrm>
          <a:prstGeom prst="rect">
            <a:avLst/>
          </a:prstGeom>
          <a:noFill/>
          <a:ln>
            <a:noFill/>
          </a:ln>
        </p:spPr>
        <p:style>
          <a:lnRef idx="0"/>
          <a:fillRef idx="0"/>
          <a:effectRef idx="0"/>
          <a:fontRef idx="minor"/>
        </p:style>
        <p:txBody>
          <a:bodyPr lIns="0" rIns="0" tIns="0" bIns="0" anchor="b">
            <a:noAutofit/>
          </a:bodyPr>
          <a:p>
            <a:pPr algn="r">
              <a:lnSpc>
                <a:spcPct val="100000"/>
              </a:lnSpc>
            </a:pPr>
            <a:fld id="{1E5ABE0B-86B5-4A87-AB86-594268AC1E7D}" type="slidenum">
              <a:rPr b="0" lang="tr-TR" sz="1400" spc="-1" strike="noStrike">
                <a:solidFill>
                  <a:srgbClr val="000000"/>
                </a:solidFill>
                <a:latin typeface="Times New Roman"/>
                <a:ea typeface="DejaVu Sans"/>
              </a:rPr>
              <a:t>&lt;number&gt;</a:t>
            </a:fld>
            <a:endParaRPr b="0" lang="tr-TR" sz="1400" spc="-1" strike="noStrike">
              <a:latin typeface="Arial"/>
            </a:endParaRPr>
          </a:p>
        </p:txBody>
      </p:sp>
      <p:sp>
        <p:nvSpPr>
          <p:cNvPr id="235" name="PlaceHolder 2"/>
          <p:cNvSpPr>
            <a:spLocks noGrp="1"/>
          </p:cNvSpPr>
          <p:nvPr>
            <p:ph type="sldImg"/>
          </p:nvPr>
        </p:nvSpPr>
        <p:spPr>
          <a:xfrm>
            <a:off x="217440" y="812880"/>
            <a:ext cx="7123680" cy="4007520"/>
          </a:xfrm>
          <a:prstGeom prst="rect">
            <a:avLst/>
          </a:prstGeom>
        </p:spPr>
      </p:sp>
      <p:sp>
        <p:nvSpPr>
          <p:cNvPr id="236" name="PlaceHolder 3"/>
          <p:cNvSpPr>
            <a:spLocks noGrp="1"/>
          </p:cNvSpPr>
          <p:nvPr>
            <p:ph type="body"/>
          </p:nvPr>
        </p:nvSpPr>
        <p:spPr>
          <a:xfrm>
            <a:off x="756000" y="5078520"/>
            <a:ext cx="6046560" cy="4809960"/>
          </a:xfrm>
          <a:prstGeom prst="rect">
            <a:avLst/>
          </a:prstGeom>
        </p:spPr>
        <p:txBody>
          <a:bodyPr lIns="0" rIns="0" tIns="0" bIns="0">
            <a:noAutofit/>
          </a:bodyPr>
          <a:p>
            <a:endParaRPr b="0" lang="tr-TR" sz="2000" spc="-1" strike="noStrike">
              <a:latin typeface="Arial"/>
            </a:endParaRPr>
          </a:p>
        </p:txBody>
      </p:sp>
    </p:spTree>
  </p:cSld>
</p:notes>
</file>

<file path=ppt/notesSlides/notesSlide3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7" name="CustomShape 1"/>
          <p:cNvSpPr/>
          <p:nvPr/>
        </p:nvSpPr>
        <p:spPr>
          <a:xfrm>
            <a:off x="4278960" y="10157400"/>
            <a:ext cx="3279600" cy="533160"/>
          </a:xfrm>
          <a:prstGeom prst="rect">
            <a:avLst/>
          </a:prstGeom>
          <a:noFill/>
          <a:ln>
            <a:noFill/>
          </a:ln>
        </p:spPr>
        <p:style>
          <a:lnRef idx="0"/>
          <a:fillRef idx="0"/>
          <a:effectRef idx="0"/>
          <a:fontRef idx="minor"/>
        </p:style>
        <p:txBody>
          <a:bodyPr lIns="0" rIns="0" tIns="0" bIns="0" anchor="b">
            <a:noAutofit/>
          </a:bodyPr>
          <a:p>
            <a:pPr algn="r">
              <a:lnSpc>
                <a:spcPct val="100000"/>
              </a:lnSpc>
            </a:pPr>
            <a:fld id="{FB506225-CDC7-4C31-9CC2-6AF432EECBA2}" type="slidenum">
              <a:rPr b="0" lang="tr-TR" sz="1400" spc="-1" strike="noStrike">
                <a:solidFill>
                  <a:srgbClr val="000000"/>
                </a:solidFill>
                <a:latin typeface="Times New Roman"/>
                <a:ea typeface="DejaVu Sans"/>
              </a:rPr>
              <a:t>&lt;number&gt;</a:t>
            </a:fld>
            <a:endParaRPr b="0" lang="tr-TR" sz="1400" spc="-1" strike="noStrike">
              <a:latin typeface="Arial"/>
            </a:endParaRPr>
          </a:p>
        </p:txBody>
      </p:sp>
      <p:sp>
        <p:nvSpPr>
          <p:cNvPr id="238" name="PlaceHolder 2"/>
          <p:cNvSpPr>
            <a:spLocks noGrp="1"/>
          </p:cNvSpPr>
          <p:nvPr>
            <p:ph type="sldImg"/>
          </p:nvPr>
        </p:nvSpPr>
        <p:spPr>
          <a:xfrm>
            <a:off x="217440" y="812880"/>
            <a:ext cx="7123680" cy="4007520"/>
          </a:xfrm>
          <a:prstGeom prst="rect">
            <a:avLst/>
          </a:prstGeom>
        </p:spPr>
      </p:sp>
      <p:sp>
        <p:nvSpPr>
          <p:cNvPr id="239" name="PlaceHolder 3"/>
          <p:cNvSpPr>
            <a:spLocks noGrp="1"/>
          </p:cNvSpPr>
          <p:nvPr>
            <p:ph type="body"/>
          </p:nvPr>
        </p:nvSpPr>
        <p:spPr>
          <a:xfrm>
            <a:off x="756000" y="5078520"/>
            <a:ext cx="6046560" cy="4809960"/>
          </a:xfrm>
          <a:prstGeom prst="rect">
            <a:avLst/>
          </a:prstGeom>
        </p:spPr>
        <p:txBody>
          <a:bodyPr lIns="0" rIns="0" tIns="0" bIns="0">
            <a:noAutofit/>
          </a:bodyPr>
          <a:p>
            <a:endParaRPr b="0" lang="tr-TR" sz="2000" spc="-1" strike="noStrike">
              <a:latin typeface="Arial"/>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2" name="CustomShape 1"/>
          <p:cNvSpPr/>
          <p:nvPr/>
        </p:nvSpPr>
        <p:spPr>
          <a:xfrm>
            <a:off x="4278960" y="10157400"/>
            <a:ext cx="3279600" cy="533160"/>
          </a:xfrm>
          <a:prstGeom prst="rect">
            <a:avLst/>
          </a:prstGeom>
          <a:noFill/>
          <a:ln>
            <a:noFill/>
          </a:ln>
        </p:spPr>
        <p:style>
          <a:lnRef idx="0"/>
          <a:fillRef idx="0"/>
          <a:effectRef idx="0"/>
          <a:fontRef idx="minor"/>
        </p:style>
        <p:txBody>
          <a:bodyPr lIns="0" rIns="0" tIns="0" bIns="0" anchor="b">
            <a:noAutofit/>
          </a:bodyPr>
          <a:p>
            <a:pPr algn="r">
              <a:lnSpc>
                <a:spcPct val="100000"/>
              </a:lnSpc>
            </a:pPr>
            <a:fld id="{9E783898-FA87-424A-B007-209C6A26ED0B}" type="slidenum">
              <a:rPr b="0" lang="tr-TR" sz="1400" spc="-1" strike="noStrike">
                <a:solidFill>
                  <a:srgbClr val="000000"/>
                </a:solidFill>
                <a:latin typeface="Times New Roman"/>
                <a:ea typeface="DejaVu Sans"/>
              </a:rPr>
              <a:t>&lt;number&gt;</a:t>
            </a:fld>
            <a:endParaRPr b="0" lang="tr-TR" sz="1400" spc="-1" strike="noStrike">
              <a:latin typeface="Arial"/>
            </a:endParaRPr>
          </a:p>
        </p:txBody>
      </p:sp>
      <p:sp>
        <p:nvSpPr>
          <p:cNvPr id="133" name="PlaceHolder 2"/>
          <p:cNvSpPr>
            <a:spLocks noGrp="1"/>
          </p:cNvSpPr>
          <p:nvPr>
            <p:ph type="sldImg"/>
          </p:nvPr>
        </p:nvSpPr>
        <p:spPr>
          <a:xfrm>
            <a:off x="217440" y="812880"/>
            <a:ext cx="7123680" cy="4007520"/>
          </a:xfrm>
          <a:prstGeom prst="rect">
            <a:avLst/>
          </a:prstGeom>
        </p:spPr>
      </p:sp>
      <p:sp>
        <p:nvSpPr>
          <p:cNvPr id="134" name="PlaceHolder 3"/>
          <p:cNvSpPr>
            <a:spLocks noGrp="1"/>
          </p:cNvSpPr>
          <p:nvPr>
            <p:ph type="body"/>
          </p:nvPr>
        </p:nvSpPr>
        <p:spPr>
          <a:xfrm>
            <a:off x="756000" y="5078520"/>
            <a:ext cx="6046560" cy="4809960"/>
          </a:xfrm>
          <a:prstGeom prst="rect">
            <a:avLst/>
          </a:prstGeom>
        </p:spPr>
        <p:txBody>
          <a:bodyPr lIns="0" rIns="0" tIns="0" bIns="0">
            <a:noAutofit/>
          </a:bodyPr>
          <a:p>
            <a:endParaRPr b="0" lang="tr-TR" sz="2000" spc="-1" strike="noStrike">
              <a:latin typeface="Arial"/>
            </a:endParaRPr>
          </a:p>
        </p:txBody>
      </p:sp>
    </p:spTree>
  </p:cSld>
</p:notes>
</file>

<file path=ppt/notesSlides/notesSlide40.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0" name="CustomShape 1"/>
          <p:cNvSpPr/>
          <p:nvPr/>
        </p:nvSpPr>
        <p:spPr>
          <a:xfrm>
            <a:off x="4278960" y="10157400"/>
            <a:ext cx="3279600" cy="533160"/>
          </a:xfrm>
          <a:prstGeom prst="rect">
            <a:avLst/>
          </a:prstGeom>
          <a:noFill/>
          <a:ln>
            <a:noFill/>
          </a:ln>
        </p:spPr>
        <p:style>
          <a:lnRef idx="0"/>
          <a:fillRef idx="0"/>
          <a:effectRef idx="0"/>
          <a:fontRef idx="minor"/>
        </p:style>
        <p:txBody>
          <a:bodyPr lIns="0" rIns="0" tIns="0" bIns="0" anchor="b">
            <a:noAutofit/>
          </a:bodyPr>
          <a:p>
            <a:pPr algn="r">
              <a:lnSpc>
                <a:spcPct val="100000"/>
              </a:lnSpc>
            </a:pPr>
            <a:fld id="{4B0B54CE-C408-43F8-9AC2-3C40C94FA668}" type="slidenum">
              <a:rPr b="0" lang="tr-TR" sz="1400" spc="-1" strike="noStrike">
                <a:solidFill>
                  <a:srgbClr val="000000"/>
                </a:solidFill>
                <a:latin typeface="Times New Roman"/>
                <a:ea typeface="DejaVu Sans"/>
              </a:rPr>
              <a:t>&lt;number&gt;</a:t>
            </a:fld>
            <a:endParaRPr b="0" lang="tr-TR" sz="1400" spc="-1" strike="noStrike">
              <a:latin typeface="Arial"/>
            </a:endParaRPr>
          </a:p>
        </p:txBody>
      </p:sp>
      <p:sp>
        <p:nvSpPr>
          <p:cNvPr id="241" name="PlaceHolder 2"/>
          <p:cNvSpPr>
            <a:spLocks noGrp="1"/>
          </p:cNvSpPr>
          <p:nvPr>
            <p:ph type="sldImg"/>
          </p:nvPr>
        </p:nvSpPr>
        <p:spPr>
          <a:xfrm>
            <a:off x="217440" y="812880"/>
            <a:ext cx="7123680" cy="4007520"/>
          </a:xfrm>
          <a:prstGeom prst="rect">
            <a:avLst/>
          </a:prstGeom>
        </p:spPr>
      </p:sp>
      <p:sp>
        <p:nvSpPr>
          <p:cNvPr id="242" name="PlaceHolder 3"/>
          <p:cNvSpPr>
            <a:spLocks noGrp="1"/>
          </p:cNvSpPr>
          <p:nvPr>
            <p:ph type="body"/>
          </p:nvPr>
        </p:nvSpPr>
        <p:spPr>
          <a:xfrm>
            <a:off x="756000" y="5078520"/>
            <a:ext cx="6046560" cy="4809960"/>
          </a:xfrm>
          <a:prstGeom prst="rect">
            <a:avLst/>
          </a:prstGeom>
        </p:spPr>
        <p:txBody>
          <a:bodyPr lIns="0" rIns="0" tIns="0" bIns="0">
            <a:noAutofit/>
          </a:bodyPr>
          <a:p>
            <a:endParaRPr b="0" lang="tr-TR" sz="2000" spc="-1" strike="noStrike">
              <a:latin typeface="Arial"/>
            </a:endParaRPr>
          </a:p>
        </p:txBody>
      </p:sp>
    </p:spTree>
  </p:cSld>
</p:notes>
</file>

<file path=ppt/notesSlides/notesSlide4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3" name="CustomShape 1"/>
          <p:cNvSpPr/>
          <p:nvPr/>
        </p:nvSpPr>
        <p:spPr>
          <a:xfrm>
            <a:off x="4278960" y="10157400"/>
            <a:ext cx="3279600" cy="533160"/>
          </a:xfrm>
          <a:prstGeom prst="rect">
            <a:avLst/>
          </a:prstGeom>
          <a:noFill/>
          <a:ln>
            <a:noFill/>
          </a:ln>
        </p:spPr>
        <p:style>
          <a:lnRef idx="0"/>
          <a:fillRef idx="0"/>
          <a:effectRef idx="0"/>
          <a:fontRef idx="minor"/>
        </p:style>
        <p:txBody>
          <a:bodyPr lIns="0" rIns="0" tIns="0" bIns="0" anchor="b">
            <a:noAutofit/>
          </a:bodyPr>
          <a:p>
            <a:pPr algn="r">
              <a:lnSpc>
                <a:spcPct val="100000"/>
              </a:lnSpc>
            </a:pPr>
            <a:fld id="{67FA5032-0E33-43AF-AFDF-D89F032AA4B0}" type="slidenum">
              <a:rPr b="0" lang="tr-TR" sz="1400" spc="-1" strike="noStrike">
                <a:solidFill>
                  <a:srgbClr val="000000"/>
                </a:solidFill>
                <a:latin typeface="Times New Roman"/>
                <a:ea typeface="DejaVu Sans"/>
              </a:rPr>
              <a:t>&lt;number&gt;</a:t>
            </a:fld>
            <a:endParaRPr b="0" lang="tr-TR" sz="1400" spc="-1" strike="noStrike">
              <a:latin typeface="Arial"/>
            </a:endParaRPr>
          </a:p>
        </p:txBody>
      </p:sp>
      <p:sp>
        <p:nvSpPr>
          <p:cNvPr id="244" name="PlaceHolder 2"/>
          <p:cNvSpPr>
            <a:spLocks noGrp="1"/>
          </p:cNvSpPr>
          <p:nvPr>
            <p:ph type="sldImg"/>
          </p:nvPr>
        </p:nvSpPr>
        <p:spPr>
          <a:xfrm>
            <a:off x="217440" y="812880"/>
            <a:ext cx="7123680" cy="4007520"/>
          </a:xfrm>
          <a:prstGeom prst="rect">
            <a:avLst/>
          </a:prstGeom>
        </p:spPr>
      </p:sp>
      <p:sp>
        <p:nvSpPr>
          <p:cNvPr id="245" name="PlaceHolder 3"/>
          <p:cNvSpPr>
            <a:spLocks noGrp="1"/>
          </p:cNvSpPr>
          <p:nvPr>
            <p:ph type="body"/>
          </p:nvPr>
        </p:nvSpPr>
        <p:spPr>
          <a:xfrm>
            <a:off x="756000" y="5078520"/>
            <a:ext cx="6046560" cy="4809960"/>
          </a:xfrm>
          <a:prstGeom prst="rect">
            <a:avLst/>
          </a:prstGeom>
        </p:spPr>
        <p:txBody>
          <a:bodyPr lIns="0" rIns="0" tIns="0" bIns="0">
            <a:noAutofit/>
          </a:bodyPr>
          <a:p>
            <a:endParaRPr b="0" lang="tr-TR" sz="2000" spc="-1" strike="noStrike">
              <a:latin typeface="Arial"/>
            </a:endParaRPr>
          </a:p>
        </p:txBody>
      </p:sp>
    </p:spTree>
  </p:cSld>
</p:notes>
</file>

<file path=ppt/notesSlides/notesSlide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5" name="CustomShape 1"/>
          <p:cNvSpPr/>
          <p:nvPr/>
        </p:nvSpPr>
        <p:spPr>
          <a:xfrm>
            <a:off x="4278960" y="10157400"/>
            <a:ext cx="3279600" cy="533160"/>
          </a:xfrm>
          <a:prstGeom prst="rect">
            <a:avLst/>
          </a:prstGeom>
          <a:noFill/>
          <a:ln>
            <a:noFill/>
          </a:ln>
        </p:spPr>
        <p:style>
          <a:lnRef idx="0"/>
          <a:fillRef idx="0"/>
          <a:effectRef idx="0"/>
          <a:fontRef idx="minor"/>
        </p:style>
        <p:txBody>
          <a:bodyPr lIns="0" rIns="0" tIns="0" bIns="0" anchor="b">
            <a:noAutofit/>
          </a:bodyPr>
          <a:p>
            <a:pPr algn="r">
              <a:lnSpc>
                <a:spcPct val="100000"/>
              </a:lnSpc>
            </a:pPr>
            <a:fld id="{08F87100-6632-4586-9933-D804DD4EEFCD}" type="slidenum">
              <a:rPr b="0" lang="tr-TR" sz="1400" spc="-1" strike="noStrike">
                <a:solidFill>
                  <a:srgbClr val="000000"/>
                </a:solidFill>
                <a:latin typeface="Times New Roman"/>
                <a:ea typeface="DejaVu Sans"/>
              </a:rPr>
              <a:t>&lt;number&gt;</a:t>
            </a:fld>
            <a:endParaRPr b="0" lang="tr-TR" sz="1400" spc="-1" strike="noStrike">
              <a:latin typeface="Arial"/>
            </a:endParaRPr>
          </a:p>
        </p:txBody>
      </p:sp>
      <p:sp>
        <p:nvSpPr>
          <p:cNvPr id="136" name="PlaceHolder 2"/>
          <p:cNvSpPr>
            <a:spLocks noGrp="1"/>
          </p:cNvSpPr>
          <p:nvPr>
            <p:ph type="sldImg"/>
          </p:nvPr>
        </p:nvSpPr>
        <p:spPr>
          <a:xfrm>
            <a:off x="217440" y="812880"/>
            <a:ext cx="7123680" cy="4007520"/>
          </a:xfrm>
          <a:prstGeom prst="rect">
            <a:avLst/>
          </a:prstGeom>
        </p:spPr>
      </p:sp>
      <p:sp>
        <p:nvSpPr>
          <p:cNvPr id="137" name="PlaceHolder 3"/>
          <p:cNvSpPr>
            <a:spLocks noGrp="1"/>
          </p:cNvSpPr>
          <p:nvPr>
            <p:ph type="body"/>
          </p:nvPr>
        </p:nvSpPr>
        <p:spPr>
          <a:xfrm>
            <a:off x="756000" y="5078520"/>
            <a:ext cx="6046560" cy="4809960"/>
          </a:xfrm>
          <a:prstGeom prst="rect">
            <a:avLst/>
          </a:prstGeom>
        </p:spPr>
        <p:txBody>
          <a:bodyPr lIns="0" rIns="0" tIns="0" bIns="0">
            <a:noAutofit/>
          </a:bodyPr>
          <a:p>
            <a:endParaRPr b="0" lang="tr-TR" sz="2000" spc="-1" strike="noStrike">
              <a:latin typeface="Arial"/>
            </a:endParaRPr>
          </a:p>
        </p:txBody>
      </p:sp>
    </p:spTree>
  </p:cSld>
</p:notes>
</file>

<file path=ppt/notesSlides/notesSlide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8" name="CustomShape 1"/>
          <p:cNvSpPr/>
          <p:nvPr/>
        </p:nvSpPr>
        <p:spPr>
          <a:xfrm>
            <a:off x="4278960" y="10157400"/>
            <a:ext cx="3279600" cy="533160"/>
          </a:xfrm>
          <a:prstGeom prst="rect">
            <a:avLst/>
          </a:prstGeom>
          <a:noFill/>
          <a:ln>
            <a:noFill/>
          </a:ln>
        </p:spPr>
        <p:style>
          <a:lnRef idx="0"/>
          <a:fillRef idx="0"/>
          <a:effectRef idx="0"/>
          <a:fontRef idx="minor"/>
        </p:style>
        <p:txBody>
          <a:bodyPr lIns="0" rIns="0" tIns="0" bIns="0" anchor="b">
            <a:noAutofit/>
          </a:bodyPr>
          <a:p>
            <a:pPr algn="r">
              <a:lnSpc>
                <a:spcPct val="100000"/>
              </a:lnSpc>
            </a:pPr>
            <a:fld id="{3E439CA6-F966-4DD7-9715-B02441EBAA55}" type="slidenum">
              <a:rPr b="0" lang="tr-TR" sz="1400" spc="-1" strike="noStrike">
                <a:solidFill>
                  <a:srgbClr val="000000"/>
                </a:solidFill>
                <a:latin typeface="Times New Roman"/>
                <a:ea typeface="DejaVu Sans"/>
              </a:rPr>
              <a:t>&lt;number&gt;</a:t>
            </a:fld>
            <a:endParaRPr b="0" lang="tr-TR" sz="1400" spc="-1" strike="noStrike">
              <a:latin typeface="Arial"/>
            </a:endParaRPr>
          </a:p>
        </p:txBody>
      </p:sp>
      <p:sp>
        <p:nvSpPr>
          <p:cNvPr id="139" name="PlaceHolder 2"/>
          <p:cNvSpPr>
            <a:spLocks noGrp="1"/>
          </p:cNvSpPr>
          <p:nvPr>
            <p:ph type="sldImg"/>
          </p:nvPr>
        </p:nvSpPr>
        <p:spPr>
          <a:xfrm>
            <a:off x="217440" y="812880"/>
            <a:ext cx="7123680" cy="4007520"/>
          </a:xfrm>
          <a:prstGeom prst="rect">
            <a:avLst/>
          </a:prstGeom>
        </p:spPr>
      </p:sp>
      <p:sp>
        <p:nvSpPr>
          <p:cNvPr id="140" name="PlaceHolder 3"/>
          <p:cNvSpPr>
            <a:spLocks noGrp="1"/>
          </p:cNvSpPr>
          <p:nvPr>
            <p:ph type="body"/>
          </p:nvPr>
        </p:nvSpPr>
        <p:spPr>
          <a:xfrm>
            <a:off x="756000" y="5078520"/>
            <a:ext cx="6046560" cy="4809960"/>
          </a:xfrm>
          <a:prstGeom prst="rect">
            <a:avLst/>
          </a:prstGeom>
        </p:spPr>
        <p:txBody>
          <a:bodyPr lIns="0" rIns="0" tIns="0" bIns="0">
            <a:noAutofit/>
          </a:bodyPr>
          <a:p>
            <a:endParaRPr b="0" lang="tr-TR" sz="2000" spc="-1" strike="noStrike">
              <a:latin typeface="Arial"/>
            </a:endParaRPr>
          </a:p>
        </p:txBody>
      </p:sp>
    </p:spTree>
  </p:cSld>
</p:notes>
</file>

<file path=ppt/notesSlides/notesSlide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1" name="CustomShape 1"/>
          <p:cNvSpPr/>
          <p:nvPr/>
        </p:nvSpPr>
        <p:spPr>
          <a:xfrm>
            <a:off x="4278960" y="10157400"/>
            <a:ext cx="3279600" cy="533160"/>
          </a:xfrm>
          <a:prstGeom prst="rect">
            <a:avLst/>
          </a:prstGeom>
          <a:noFill/>
          <a:ln>
            <a:noFill/>
          </a:ln>
        </p:spPr>
        <p:style>
          <a:lnRef idx="0"/>
          <a:fillRef idx="0"/>
          <a:effectRef idx="0"/>
          <a:fontRef idx="minor"/>
        </p:style>
        <p:txBody>
          <a:bodyPr lIns="0" rIns="0" tIns="0" bIns="0" anchor="b">
            <a:noAutofit/>
          </a:bodyPr>
          <a:p>
            <a:pPr algn="r">
              <a:lnSpc>
                <a:spcPct val="100000"/>
              </a:lnSpc>
            </a:pPr>
            <a:fld id="{1D2CC368-D81B-48CF-88A1-A2584E9D3F9C}" type="slidenum">
              <a:rPr b="0" lang="tr-TR" sz="1400" spc="-1" strike="noStrike">
                <a:solidFill>
                  <a:srgbClr val="000000"/>
                </a:solidFill>
                <a:latin typeface="Times New Roman"/>
                <a:ea typeface="DejaVu Sans"/>
              </a:rPr>
              <a:t>&lt;number&gt;</a:t>
            </a:fld>
            <a:endParaRPr b="0" lang="tr-TR" sz="1400" spc="-1" strike="noStrike">
              <a:latin typeface="Arial"/>
            </a:endParaRPr>
          </a:p>
        </p:txBody>
      </p:sp>
      <p:sp>
        <p:nvSpPr>
          <p:cNvPr id="142" name="PlaceHolder 2"/>
          <p:cNvSpPr>
            <a:spLocks noGrp="1"/>
          </p:cNvSpPr>
          <p:nvPr>
            <p:ph type="sldImg"/>
          </p:nvPr>
        </p:nvSpPr>
        <p:spPr>
          <a:xfrm>
            <a:off x="217440" y="812880"/>
            <a:ext cx="7123680" cy="4007520"/>
          </a:xfrm>
          <a:prstGeom prst="rect">
            <a:avLst/>
          </a:prstGeom>
        </p:spPr>
      </p:sp>
      <p:sp>
        <p:nvSpPr>
          <p:cNvPr id="143" name="PlaceHolder 3"/>
          <p:cNvSpPr>
            <a:spLocks noGrp="1"/>
          </p:cNvSpPr>
          <p:nvPr>
            <p:ph type="body"/>
          </p:nvPr>
        </p:nvSpPr>
        <p:spPr>
          <a:xfrm>
            <a:off x="756000" y="5078520"/>
            <a:ext cx="6046560" cy="4809960"/>
          </a:xfrm>
          <a:prstGeom prst="rect">
            <a:avLst/>
          </a:prstGeom>
        </p:spPr>
        <p:txBody>
          <a:bodyPr lIns="0" rIns="0" tIns="0" bIns="0">
            <a:noAutofit/>
          </a:bodyPr>
          <a:p>
            <a:endParaRPr b="0" lang="tr-TR" sz="2000" spc="-1" strike="noStrike">
              <a:latin typeface="Arial"/>
            </a:endParaRPr>
          </a:p>
        </p:txBody>
      </p:sp>
    </p:spTree>
  </p:cSld>
</p:notes>
</file>

<file path=ppt/notesSlides/notesSlide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4" name="CustomShape 1"/>
          <p:cNvSpPr/>
          <p:nvPr/>
        </p:nvSpPr>
        <p:spPr>
          <a:xfrm>
            <a:off x="4278960" y="10157400"/>
            <a:ext cx="3279600" cy="533160"/>
          </a:xfrm>
          <a:prstGeom prst="rect">
            <a:avLst/>
          </a:prstGeom>
          <a:noFill/>
          <a:ln>
            <a:noFill/>
          </a:ln>
        </p:spPr>
        <p:style>
          <a:lnRef idx="0"/>
          <a:fillRef idx="0"/>
          <a:effectRef idx="0"/>
          <a:fontRef idx="minor"/>
        </p:style>
        <p:txBody>
          <a:bodyPr lIns="0" rIns="0" tIns="0" bIns="0" anchor="b">
            <a:noAutofit/>
          </a:bodyPr>
          <a:p>
            <a:pPr algn="r">
              <a:lnSpc>
                <a:spcPct val="100000"/>
              </a:lnSpc>
            </a:pPr>
            <a:fld id="{4672A887-8ADE-4F7C-847C-DF110973B7C2}" type="slidenum">
              <a:rPr b="0" lang="tr-TR" sz="1400" spc="-1" strike="noStrike">
                <a:solidFill>
                  <a:srgbClr val="000000"/>
                </a:solidFill>
                <a:latin typeface="Times New Roman"/>
                <a:ea typeface="DejaVu Sans"/>
              </a:rPr>
              <a:t>&lt;number&gt;</a:t>
            </a:fld>
            <a:endParaRPr b="0" lang="tr-TR" sz="1400" spc="-1" strike="noStrike">
              <a:latin typeface="Arial"/>
            </a:endParaRPr>
          </a:p>
        </p:txBody>
      </p:sp>
      <p:sp>
        <p:nvSpPr>
          <p:cNvPr id="145" name="PlaceHolder 2"/>
          <p:cNvSpPr>
            <a:spLocks noGrp="1"/>
          </p:cNvSpPr>
          <p:nvPr>
            <p:ph type="sldImg"/>
          </p:nvPr>
        </p:nvSpPr>
        <p:spPr>
          <a:xfrm>
            <a:off x="217440" y="812880"/>
            <a:ext cx="7123680" cy="4007520"/>
          </a:xfrm>
          <a:prstGeom prst="rect">
            <a:avLst/>
          </a:prstGeom>
        </p:spPr>
      </p:sp>
      <p:sp>
        <p:nvSpPr>
          <p:cNvPr id="146" name="PlaceHolder 3"/>
          <p:cNvSpPr>
            <a:spLocks noGrp="1"/>
          </p:cNvSpPr>
          <p:nvPr>
            <p:ph type="body"/>
          </p:nvPr>
        </p:nvSpPr>
        <p:spPr>
          <a:xfrm>
            <a:off x="756000" y="5078520"/>
            <a:ext cx="6046560" cy="4809960"/>
          </a:xfrm>
          <a:prstGeom prst="rect">
            <a:avLst/>
          </a:prstGeom>
        </p:spPr>
        <p:txBody>
          <a:bodyPr lIns="0" rIns="0" tIns="0" bIns="0">
            <a:noAutofit/>
          </a:bodyPr>
          <a:p>
            <a:endParaRPr b="0" lang="tr-TR" sz="2000" spc="-1" strike="noStrike">
              <a:latin typeface="Arial"/>
            </a:endParaRPr>
          </a:p>
        </p:txBody>
      </p:sp>
    </p:spTree>
  </p:cSld>
</p:notes>
</file>

<file path=ppt/notesSlides/notesSlide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7" name="CustomShape 1"/>
          <p:cNvSpPr/>
          <p:nvPr/>
        </p:nvSpPr>
        <p:spPr>
          <a:xfrm>
            <a:off x="4278960" y="10157400"/>
            <a:ext cx="3279600" cy="533160"/>
          </a:xfrm>
          <a:prstGeom prst="rect">
            <a:avLst/>
          </a:prstGeom>
          <a:noFill/>
          <a:ln>
            <a:noFill/>
          </a:ln>
        </p:spPr>
        <p:style>
          <a:lnRef idx="0"/>
          <a:fillRef idx="0"/>
          <a:effectRef idx="0"/>
          <a:fontRef idx="minor"/>
        </p:style>
        <p:txBody>
          <a:bodyPr lIns="0" rIns="0" tIns="0" bIns="0" anchor="b">
            <a:noAutofit/>
          </a:bodyPr>
          <a:p>
            <a:pPr algn="r">
              <a:lnSpc>
                <a:spcPct val="100000"/>
              </a:lnSpc>
            </a:pPr>
            <a:fld id="{6DBA3337-4B29-43F7-9BC5-AAC032C067F1}" type="slidenum">
              <a:rPr b="0" lang="tr-TR" sz="1400" spc="-1" strike="noStrike">
                <a:solidFill>
                  <a:srgbClr val="000000"/>
                </a:solidFill>
                <a:latin typeface="Times New Roman"/>
                <a:ea typeface="DejaVu Sans"/>
              </a:rPr>
              <a:t>&lt;number&gt;</a:t>
            </a:fld>
            <a:endParaRPr b="0" lang="tr-TR" sz="1400" spc="-1" strike="noStrike">
              <a:latin typeface="Arial"/>
            </a:endParaRPr>
          </a:p>
        </p:txBody>
      </p:sp>
      <p:sp>
        <p:nvSpPr>
          <p:cNvPr id="148" name="PlaceHolder 2"/>
          <p:cNvSpPr>
            <a:spLocks noGrp="1"/>
          </p:cNvSpPr>
          <p:nvPr>
            <p:ph type="sldImg"/>
          </p:nvPr>
        </p:nvSpPr>
        <p:spPr>
          <a:xfrm>
            <a:off x="217440" y="812880"/>
            <a:ext cx="7123680" cy="4007520"/>
          </a:xfrm>
          <a:prstGeom prst="rect">
            <a:avLst/>
          </a:prstGeom>
        </p:spPr>
      </p:sp>
      <p:sp>
        <p:nvSpPr>
          <p:cNvPr id="149" name="PlaceHolder 3"/>
          <p:cNvSpPr>
            <a:spLocks noGrp="1"/>
          </p:cNvSpPr>
          <p:nvPr>
            <p:ph type="body"/>
          </p:nvPr>
        </p:nvSpPr>
        <p:spPr>
          <a:xfrm>
            <a:off x="756000" y="5078520"/>
            <a:ext cx="6046560" cy="4809960"/>
          </a:xfrm>
          <a:prstGeom prst="rect">
            <a:avLst/>
          </a:prstGeom>
        </p:spPr>
        <p:txBody>
          <a:bodyPr lIns="0" rIns="0" tIns="0" bIns="0">
            <a:noAutofit/>
          </a:bodyPr>
          <a:p>
            <a:endParaRPr b="0" lang="tr-TR" sz="2000" spc="-1" strike="noStrike">
              <a:latin typeface="Arial"/>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504000" y="226080"/>
            <a:ext cx="9072000" cy="946440"/>
          </a:xfrm>
          <a:prstGeom prst="rect">
            <a:avLst/>
          </a:prstGeom>
        </p:spPr>
        <p:txBody>
          <a:bodyPr lIns="0" rIns="0" tIns="0" bIns="0" anchor="ctr">
            <a:spAutoFit/>
          </a:bodyPr>
          <a:p>
            <a:pPr algn="ctr"/>
            <a:endParaRPr b="0" lang="tr-TR" sz="4400" spc="-1" strike="noStrike">
              <a:latin typeface="Arial"/>
            </a:endParaRPr>
          </a:p>
        </p:txBody>
      </p:sp>
      <p:sp>
        <p:nvSpPr>
          <p:cNvPr id="24" name="PlaceHolder 2"/>
          <p:cNvSpPr>
            <a:spLocks noGrp="1"/>
          </p:cNvSpPr>
          <p:nvPr>
            <p:ph type="body"/>
          </p:nvPr>
        </p:nvSpPr>
        <p:spPr>
          <a:xfrm>
            <a:off x="504000" y="1326600"/>
            <a:ext cx="9072000" cy="1568520"/>
          </a:xfrm>
          <a:prstGeom prst="rect">
            <a:avLst/>
          </a:prstGeom>
        </p:spPr>
        <p:txBody>
          <a:bodyPr lIns="0" rIns="0" tIns="0" bIns="0">
            <a:normAutofit/>
          </a:bodyPr>
          <a:p>
            <a:endParaRPr b="0" lang="tr-TR" sz="3200" spc="-1" strike="noStrike">
              <a:latin typeface="Arial"/>
            </a:endParaRPr>
          </a:p>
        </p:txBody>
      </p:sp>
      <p:sp>
        <p:nvSpPr>
          <p:cNvPr id="25" name="PlaceHolder 3"/>
          <p:cNvSpPr>
            <a:spLocks noGrp="1"/>
          </p:cNvSpPr>
          <p:nvPr>
            <p:ph type="body"/>
          </p:nvPr>
        </p:nvSpPr>
        <p:spPr>
          <a:xfrm>
            <a:off x="504000" y="3044520"/>
            <a:ext cx="9072000" cy="1568520"/>
          </a:xfrm>
          <a:prstGeom prst="rect">
            <a:avLst/>
          </a:prstGeom>
        </p:spPr>
        <p:txBody>
          <a:bodyPr lIns="0" rIns="0" tIns="0" bIns="0">
            <a:normAutofit/>
          </a:bodyPr>
          <a:p>
            <a:endParaRPr b="0" lang="tr-TR"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226080"/>
            <a:ext cx="9072000" cy="946440"/>
          </a:xfrm>
          <a:prstGeom prst="rect">
            <a:avLst/>
          </a:prstGeom>
        </p:spPr>
        <p:txBody>
          <a:bodyPr lIns="0" rIns="0" tIns="0" bIns="0" anchor="ctr">
            <a:spAutoFit/>
          </a:bodyPr>
          <a:p>
            <a:pPr algn="ctr"/>
            <a:endParaRPr b="0" lang="tr-TR" sz="4400" spc="-1" strike="noStrike">
              <a:latin typeface="Arial"/>
            </a:endParaRPr>
          </a:p>
        </p:txBody>
      </p:sp>
      <p:sp>
        <p:nvSpPr>
          <p:cNvPr id="27" name="PlaceHolder 2"/>
          <p:cNvSpPr>
            <a:spLocks noGrp="1"/>
          </p:cNvSpPr>
          <p:nvPr>
            <p:ph type="body"/>
          </p:nvPr>
        </p:nvSpPr>
        <p:spPr>
          <a:xfrm>
            <a:off x="504000" y="1326600"/>
            <a:ext cx="4426920" cy="1568520"/>
          </a:xfrm>
          <a:prstGeom prst="rect">
            <a:avLst/>
          </a:prstGeom>
        </p:spPr>
        <p:txBody>
          <a:bodyPr lIns="0" rIns="0" tIns="0" bIns="0">
            <a:normAutofit/>
          </a:bodyPr>
          <a:p>
            <a:endParaRPr b="0" lang="tr-TR" sz="3200" spc="-1" strike="noStrike">
              <a:latin typeface="Arial"/>
            </a:endParaRPr>
          </a:p>
        </p:txBody>
      </p:sp>
      <p:sp>
        <p:nvSpPr>
          <p:cNvPr id="28" name="PlaceHolder 3"/>
          <p:cNvSpPr>
            <a:spLocks noGrp="1"/>
          </p:cNvSpPr>
          <p:nvPr>
            <p:ph type="body"/>
          </p:nvPr>
        </p:nvSpPr>
        <p:spPr>
          <a:xfrm>
            <a:off x="5152680" y="1326600"/>
            <a:ext cx="4426920" cy="1568520"/>
          </a:xfrm>
          <a:prstGeom prst="rect">
            <a:avLst/>
          </a:prstGeom>
        </p:spPr>
        <p:txBody>
          <a:bodyPr lIns="0" rIns="0" tIns="0" bIns="0">
            <a:normAutofit/>
          </a:bodyPr>
          <a:p>
            <a:endParaRPr b="0" lang="tr-TR" sz="3200" spc="-1" strike="noStrike">
              <a:latin typeface="Arial"/>
            </a:endParaRPr>
          </a:p>
        </p:txBody>
      </p:sp>
      <p:sp>
        <p:nvSpPr>
          <p:cNvPr id="29" name="PlaceHolder 4"/>
          <p:cNvSpPr>
            <a:spLocks noGrp="1"/>
          </p:cNvSpPr>
          <p:nvPr>
            <p:ph type="body"/>
          </p:nvPr>
        </p:nvSpPr>
        <p:spPr>
          <a:xfrm>
            <a:off x="504000" y="3044520"/>
            <a:ext cx="4426920" cy="1568520"/>
          </a:xfrm>
          <a:prstGeom prst="rect">
            <a:avLst/>
          </a:prstGeom>
        </p:spPr>
        <p:txBody>
          <a:bodyPr lIns="0" rIns="0" tIns="0" bIns="0">
            <a:normAutofit/>
          </a:bodyPr>
          <a:p>
            <a:endParaRPr b="0" lang="tr-TR" sz="3200" spc="-1" strike="noStrike">
              <a:latin typeface="Arial"/>
            </a:endParaRPr>
          </a:p>
        </p:txBody>
      </p:sp>
      <p:sp>
        <p:nvSpPr>
          <p:cNvPr id="30" name="PlaceHolder 5"/>
          <p:cNvSpPr>
            <a:spLocks noGrp="1"/>
          </p:cNvSpPr>
          <p:nvPr>
            <p:ph type="body"/>
          </p:nvPr>
        </p:nvSpPr>
        <p:spPr>
          <a:xfrm>
            <a:off x="5152680" y="3044520"/>
            <a:ext cx="4426920" cy="1568520"/>
          </a:xfrm>
          <a:prstGeom prst="rect">
            <a:avLst/>
          </a:prstGeom>
        </p:spPr>
        <p:txBody>
          <a:bodyPr lIns="0" rIns="0" tIns="0" bIns="0">
            <a:normAutofit/>
          </a:bodyPr>
          <a:p>
            <a:endParaRPr b="0" lang="tr-TR"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504000" y="226080"/>
            <a:ext cx="9072000" cy="946440"/>
          </a:xfrm>
          <a:prstGeom prst="rect">
            <a:avLst/>
          </a:prstGeom>
        </p:spPr>
        <p:txBody>
          <a:bodyPr lIns="0" rIns="0" tIns="0" bIns="0" anchor="ctr">
            <a:spAutoFit/>
          </a:bodyPr>
          <a:p>
            <a:pPr algn="ctr"/>
            <a:endParaRPr b="0" lang="tr-TR" sz="4400" spc="-1" strike="noStrike">
              <a:latin typeface="Arial"/>
            </a:endParaRPr>
          </a:p>
        </p:txBody>
      </p:sp>
      <p:sp>
        <p:nvSpPr>
          <p:cNvPr id="32" name="PlaceHolder 2"/>
          <p:cNvSpPr>
            <a:spLocks noGrp="1"/>
          </p:cNvSpPr>
          <p:nvPr>
            <p:ph type="body"/>
          </p:nvPr>
        </p:nvSpPr>
        <p:spPr>
          <a:xfrm>
            <a:off x="504000" y="1326600"/>
            <a:ext cx="2921040" cy="1568520"/>
          </a:xfrm>
          <a:prstGeom prst="rect">
            <a:avLst/>
          </a:prstGeom>
        </p:spPr>
        <p:txBody>
          <a:bodyPr lIns="0" rIns="0" tIns="0" bIns="0">
            <a:normAutofit/>
          </a:bodyPr>
          <a:p>
            <a:endParaRPr b="0" lang="tr-TR" sz="3200" spc="-1" strike="noStrike">
              <a:latin typeface="Arial"/>
            </a:endParaRPr>
          </a:p>
        </p:txBody>
      </p:sp>
      <p:sp>
        <p:nvSpPr>
          <p:cNvPr id="33" name="PlaceHolder 3"/>
          <p:cNvSpPr>
            <a:spLocks noGrp="1"/>
          </p:cNvSpPr>
          <p:nvPr>
            <p:ph type="body"/>
          </p:nvPr>
        </p:nvSpPr>
        <p:spPr>
          <a:xfrm>
            <a:off x="3571560" y="1326600"/>
            <a:ext cx="2921040" cy="1568520"/>
          </a:xfrm>
          <a:prstGeom prst="rect">
            <a:avLst/>
          </a:prstGeom>
        </p:spPr>
        <p:txBody>
          <a:bodyPr lIns="0" rIns="0" tIns="0" bIns="0">
            <a:normAutofit/>
          </a:bodyPr>
          <a:p>
            <a:endParaRPr b="0" lang="tr-TR" sz="3200" spc="-1" strike="noStrike">
              <a:latin typeface="Arial"/>
            </a:endParaRPr>
          </a:p>
        </p:txBody>
      </p:sp>
      <p:sp>
        <p:nvSpPr>
          <p:cNvPr id="34" name="PlaceHolder 4"/>
          <p:cNvSpPr>
            <a:spLocks noGrp="1"/>
          </p:cNvSpPr>
          <p:nvPr>
            <p:ph type="body"/>
          </p:nvPr>
        </p:nvSpPr>
        <p:spPr>
          <a:xfrm>
            <a:off x="6639120" y="1326600"/>
            <a:ext cx="2921040" cy="1568520"/>
          </a:xfrm>
          <a:prstGeom prst="rect">
            <a:avLst/>
          </a:prstGeom>
        </p:spPr>
        <p:txBody>
          <a:bodyPr lIns="0" rIns="0" tIns="0" bIns="0">
            <a:normAutofit/>
          </a:bodyPr>
          <a:p>
            <a:endParaRPr b="0" lang="tr-TR" sz="3200" spc="-1" strike="noStrike">
              <a:latin typeface="Arial"/>
            </a:endParaRPr>
          </a:p>
        </p:txBody>
      </p:sp>
      <p:sp>
        <p:nvSpPr>
          <p:cNvPr id="35" name="PlaceHolder 5"/>
          <p:cNvSpPr>
            <a:spLocks noGrp="1"/>
          </p:cNvSpPr>
          <p:nvPr>
            <p:ph type="body"/>
          </p:nvPr>
        </p:nvSpPr>
        <p:spPr>
          <a:xfrm>
            <a:off x="504000" y="3044520"/>
            <a:ext cx="2921040" cy="1568520"/>
          </a:xfrm>
          <a:prstGeom prst="rect">
            <a:avLst/>
          </a:prstGeom>
        </p:spPr>
        <p:txBody>
          <a:bodyPr lIns="0" rIns="0" tIns="0" bIns="0">
            <a:normAutofit/>
          </a:bodyPr>
          <a:p>
            <a:endParaRPr b="0" lang="tr-TR" sz="3200" spc="-1" strike="noStrike">
              <a:latin typeface="Arial"/>
            </a:endParaRPr>
          </a:p>
        </p:txBody>
      </p:sp>
      <p:sp>
        <p:nvSpPr>
          <p:cNvPr id="36" name="PlaceHolder 6"/>
          <p:cNvSpPr>
            <a:spLocks noGrp="1"/>
          </p:cNvSpPr>
          <p:nvPr>
            <p:ph type="body"/>
          </p:nvPr>
        </p:nvSpPr>
        <p:spPr>
          <a:xfrm>
            <a:off x="3571560" y="3044520"/>
            <a:ext cx="2921040" cy="1568520"/>
          </a:xfrm>
          <a:prstGeom prst="rect">
            <a:avLst/>
          </a:prstGeom>
        </p:spPr>
        <p:txBody>
          <a:bodyPr lIns="0" rIns="0" tIns="0" bIns="0">
            <a:normAutofit/>
          </a:bodyPr>
          <a:p>
            <a:endParaRPr b="0" lang="tr-TR" sz="3200" spc="-1" strike="noStrike">
              <a:latin typeface="Arial"/>
            </a:endParaRPr>
          </a:p>
        </p:txBody>
      </p:sp>
      <p:sp>
        <p:nvSpPr>
          <p:cNvPr id="37" name="PlaceHolder 7"/>
          <p:cNvSpPr>
            <a:spLocks noGrp="1"/>
          </p:cNvSpPr>
          <p:nvPr>
            <p:ph type="body"/>
          </p:nvPr>
        </p:nvSpPr>
        <p:spPr>
          <a:xfrm>
            <a:off x="6639120" y="3044520"/>
            <a:ext cx="2921040" cy="1568520"/>
          </a:xfrm>
          <a:prstGeom prst="rect">
            <a:avLst/>
          </a:prstGeom>
        </p:spPr>
        <p:txBody>
          <a:bodyPr lIns="0" rIns="0" tIns="0" bIns="0">
            <a:normAutofit/>
          </a:bodyPr>
          <a:p>
            <a:endParaRPr b="0" lang="tr-TR"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504000" y="226080"/>
            <a:ext cx="9072000" cy="946440"/>
          </a:xfrm>
          <a:prstGeom prst="rect">
            <a:avLst/>
          </a:prstGeom>
        </p:spPr>
        <p:txBody>
          <a:bodyPr lIns="0" rIns="0" tIns="0" bIns="0" anchor="ctr">
            <a:spAutoFit/>
          </a:bodyPr>
          <a:p>
            <a:pPr algn="ctr"/>
            <a:endParaRPr b="0" lang="tr-TR" sz="4400" spc="-1" strike="noStrike">
              <a:latin typeface="Arial"/>
            </a:endParaRPr>
          </a:p>
        </p:txBody>
      </p:sp>
      <p:sp>
        <p:nvSpPr>
          <p:cNvPr id="3" name="PlaceHolder 2"/>
          <p:cNvSpPr>
            <a:spLocks noGrp="1"/>
          </p:cNvSpPr>
          <p:nvPr>
            <p:ph type="subTitle"/>
          </p:nvPr>
        </p:nvSpPr>
        <p:spPr>
          <a:xfrm>
            <a:off x="504000" y="1326600"/>
            <a:ext cx="9072000" cy="3288600"/>
          </a:xfrm>
          <a:prstGeom prst="rect">
            <a:avLst/>
          </a:prstGeom>
        </p:spPr>
        <p:txBody>
          <a:bodyPr lIns="0" rIns="0" tIns="0" bIns="0" anchor="ctr">
            <a:spAutoFit/>
          </a:bodyPr>
          <a:p>
            <a:pPr algn="ctr"/>
            <a:endParaRPr b="0" lang="tr-TR"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504000" y="226080"/>
            <a:ext cx="9072000" cy="946440"/>
          </a:xfrm>
          <a:prstGeom prst="rect">
            <a:avLst/>
          </a:prstGeom>
        </p:spPr>
        <p:txBody>
          <a:bodyPr lIns="0" rIns="0" tIns="0" bIns="0" anchor="ctr">
            <a:spAutoFit/>
          </a:bodyPr>
          <a:p>
            <a:pPr algn="ctr"/>
            <a:endParaRPr b="0" lang="tr-TR" sz="4400" spc="-1" strike="noStrike">
              <a:latin typeface="Arial"/>
            </a:endParaRPr>
          </a:p>
        </p:txBody>
      </p:sp>
      <p:sp>
        <p:nvSpPr>
          <p:cNvPr id="5" name="PlaceHolder 2"/>
          <p:cNvSpPr>
            <a:spLocks noGrp="1"/>
          </p:cNvSpPr>
          <p:nvPr>
            <p:ph type="body"/>
          </p:nvPr>
        </p:nvSpPr>
        <p:spPr>
          <a:xfrm>
            <a:off x="504000" y="1326600"/>
            <a:ext cx="9072000" cy="3288600"/>
          </a:xfrm>
          <a:prstGeom prst="rect">
            <a:avLst/>
          </a:prstGeom>
        </p:spPr>
        <p:txBody>
          <a:bodyPr lIns="0" rIns="0" tIns="0" bIns="0">
            <a:normAutofit/>
          </a:bodyPr>
          <a:p>
            <a:endParaRPr b="0" lang="tr-TR"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504000" y="226080"/>
            <a:ext cx="9072000" cy="946440"/>
          </a:xfrm>
          <a:prstGeom prst="rect">
            <a:avLst/>
          </a:prstGeom>
        </p:spPr>
        <p:txBody>
          <a:bodyPr lIns="0" rIns="0" tIns="0" bIns="0" anchor="ctr">
            <a:spAutoFit/>
          </a:bodyPr>
          <a:p>
            <a:pPr algn="ctr"/>
            <a:endParaRPr b="0" lang="tr-TR" sz="4400" spc="-1" strike="noStrike">
              <a:latin typeface="Arial"/>
            </a:endParaRPr>
          </a:p>
        </p:txBody>
      </p:sp>
      <p:sp>
        <p:nvSpPr>
          <p:cNvPr id="7" name="PlaceHolder 2"/>
          <p:cNvSpPr>
            <a:spLocks noGrp="1"/>
          </p:cNvSpPr>
          <p:nvPr>
            <p:ph type="body"/>
          </p:nvPr>
        </p:nvSpPr>
        <p:spPr>
          <a:xfrm>
            <a:off x="504000" y="1326600"/>
            <a:ext cx="4426920" cy="3288600"/>
          </a:xfrm>
          <a:prstGeom prst="rect">
            <a:avLst/>
          </a:prstGeom>
        </p:spPr>
        <p:txBody>
          <a:bodyPr lIns="0" rIns="0" tIns="0" bIns="0">
            <a:normAutofit/>
          </a:bodyPr>
          <a:p>
            <a:endParaRPr b="0" lang="tr-TR" sz="3200" spc="-1" strike="noStrike">
              <a:latin typeface="Arial"/>
            </a:endParaRPr>
          </a:p>
        </p:txBody>
      </p:sp>
      <p:sp>
        <p:nvSpPr>
          <p:cNvPr id="8" name="PlaceHolder 3"/>
          <p:cNvSpPr>
            <a:spLocks noGrp="1"/>
          </p:cNvSpPr>
          <p:nvPr>
            <p:ph type="body"/>
          </p:nvPr>
        </p:nvSpPr>
        <p:spPr>
          <a:xfrm>
            <a:off x="5152680" y="1326600"/>
            <a:ext cx="4426920" cy="3288600"/>
          </a:xfrm>
          <a:prstGeom prst="rect">
            <a:avLst/>
          </a:prstGeom>
        </p:spPr>
        <p:txBody>
          <a:bodyPr lIns="0" rIns="0" tIns="0" bIns="0">
            <a:normAutofit/>
          </a:bodyPr>
          <a:p>
            <a:endParaRPr b="0" lang="tr-TR"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226080"/>
            <a:ext cx="9072000" cy="946440"/>
          </a:xfrm>
          <a:prstGeom prst="rect">
            <a:avLst/>
          </a:prstGeom>
        </p:spPr>
        <p:txBody>
          <a:bodyPr lIns="0" rIns="0" tIns="0" bIns="0" anchor="ctr">
            <a:spAutoFit/>
          </a:bodyPr>
          <a:p>
            <a:pPr algn="ctr"/>
            <a:endParaRPr b="0" lang="tr-TR"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504000" y="226080"/>
            <a:ext cx="9072000" cy="4388400"/>
          </a:xfrm>
          <a:prstGeom prst="rect">
            <a:avLst/>
          </a:prstGeom>
        </p:spPr>
        <p:txBody>
          <a:bodyPr lIns="0" rIns="0" tIns="0" bIns="0" anchor="ctr">
            <a:spAutoFit/>
          </a:bodyPr>
          <a:p>
            <a:pPr algn="ctr"/>
            <a:endParaRPr b="0" lang="tr-TR"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504000" y="226080"/>
            <a:ext cx="9072000" cy="946440"/>
          </a:xfrm>
          <a:prstGeom prst="rect">
            <a:avLst/>
          </a:prstGeom>
        </p:spPr>
        <p:txBody>
          <a:bodyPr lIns="0" rIns="0" tIns="0" bIns="0" anchor="ctr">
            <a:spAutoFit/>
          </a:bodyPr>
          <a:p>
            <a:pPr algn="ctr"/>
            <a:endParaRPr b="0" lang="tr-TR" sz="4400" spc="-1" strike="noStrike">
              <a:latin typeface="Arial"/>
            </a:endParaRPr>
          </a:p>
        </p:txBody>
      </p:sp>
      <p:sp>
        <p:nvSpPr>
          <p:cNvPr id="12" name="PlaceHolder 2"/>
          <p:cNvSpPr>
            <a:spLocks noGrp="1"/>
          </p:cNvSpPr>
          <p:nvPr>
            <p:ph type="body"/>
          </p:nvPr>
        </p:nvSpPr>
        <p:spPr>
          <a:xfrm>
            <a:off x="504000" y="1326600"/>
            <a:ext cx="4426920" cy="1568520"/>
          </a:xfrm>
          <a:prstGeom prst="rect">
            <a:avLst/>
          </a:prstGeom>
        </p:spPr>
        <p:txBody>
          <a:bodyPr lIns="0" rIns="0" tIns="0" bIns="0">
            <a:normAutofit/>
          </a:bodyPr>
          <a:p>
            <a:endParaRPr b="0" lang="tr-TR" sz="3200" spc="-1" strike="noStrike">
              <a:latin typeface="Arial"/>
            </a:endParaRPr>
          </a:p>
        </p:txBody>
      </p:sp>
      <p:sp>
        <p:nvSpPr>
          <p:cNvPr id="13" name="PlaceHolder 3"/>
          <p:cNvSpPr>
            <a:spLocks noGrp="1"/>
          </p:cNvSpPr>
          <p:nvPr>
            <p:ph type="body"/>
          </p:nvPr>
        </p:nvSpPr>
        <p:spPr>
          <a:xfrm>
            <a:off x="5152680" y="1326600"/>
            <a:ext cx="4426920" cy="3288600"/>
          </a:xfrm>
          <a:prstGeom prst="rect">
            <a:avLst/>
          </a:prstGeom>
        </p:spPr>
        <p:txBody>
          <a:bodyPr lIns="0" rIns="0" tIns="0" bIns="0">
            <a:normAutofit/>
          </a:bodyPr>
          <a:p>
            <a:endParaRPr b="0" lang="tr-TR" sz="3200" spc="-1" strike="noStrike">
              <a:latin typeface="Arial"/>
            </a:endParaRPr>
          </a:p>
        </p:txBody>
      </p:sp>
      <p:sp>
        <p:nvSpPr>
          <p:cNvPr id="14" name="PlaceHolder 4"/>
          <p:cNvSpPr>
            <a:spLocks noGrp="1"/>
          </p:cNvSpPr>
          <p:nvPr>
            <p:ph type="body"/>
          </p:nvPr>
        </p:nvSpPr>
        <p:spPr>
          <a:xfrm>
            <a:off x="504000" y="3044520"/>
            <a:ext cx="4426920" cy="1568520"/>
          </a:xfrm>
          <a:prstGeom prst="rect">
            <a:avLst/>
          </a:prstGeom>
        </p:spPr>
        <p:txBody>
          <a:bodyPr lIns="0" rIns="0" tIns="0" bIns="0">
            <a:normAutofit/>
          </a:bodyPr>
          <a:p>
            <a:endParaRPr b="0" lang="tr-TR"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504000" y="226080"/>
            <a:ext cx="9072000" cy="946440"/>
          </a:xfrm>
          <a:prstGeom prst="rect">
            <a:avLst/>
          </a:prstGeom>
        </p:spPr>
        <p:txBody>
          <a:bodyPr lIns="0" rIns="0" tIns="0" bIns="0" anchor="ctr">
            <a:spAutoFit/>
          </a:bodyPr>
          <a:p>
            <a:pPr algn="ctr"/>
            <a:endParaRPr b="0" lang="tr-TR" sz="4400" spc="-1" strike="noStrike">
              <a:latin typeface="Arial"/>
            </a:endParaRPr>
          </a:p>
        </p:txBody>
      </p:sp>
      <p:sp>
        <p:nvSpPr>
          <p:cNvPr id="16" name="PlaceHolder 2"/>
          <p:cNvSpPr>
            <a:spLocks noGrp="1"/>
          </p:cNvSpPr>
          <p:nvPr>
            <p:ph type="body"/>
          </p:nvPr>
        </p:nvSpPr>
        <p:spPr>
          <a:xfrm>
            <a:off x="504000" y="1326600"/>
            <a:ext cx="4426920" cy="3288600"/>
          </a:xfrm>
          <a:prstGeom prst="rect">
            <a:avLst/>
          </a:prstGeom>
        </p:spPr>
        <p:txBody>
          <a:bodyPr lIns="0" rIns="0" tIns="0" bIns="0">
            <a:normAutofit/>
          </a:bodyPr>
          <a:p>
            <a:endParaRPr b="0" lang="tr-TR" sz="3200" spc="-1" strike="noStrike">
              <a:latin typeface="Arial"/>
            </a:endParaRPr>
          </a:p>
        </p:txBody>
      </p:sp>
      <p:sp>
        <p:nvSpPr>
          <p:cNvPr id="17" name="PlaceHolder 3"/>
          <p:cNvSpPr>
            <a:spLocks noGrp="1"/>
          </p:cNvSpPr>
          <p:nvPr>
            <p:ph type="body"/>
          </p:nvPr>
        </p:nvSpPr>
        <p:spPr>
          <a:xfrm>
            <a:off x="5152680" y="1326600"/>
            <a:ext cx="4426920" cy="1568520"/>
          </a:xfrm>
          <a:prstGeom prst="rect">
            <a:avLst/>
          </a:prstGeom>
        </p:spPr>
        <p:txBody>
          <a:bodyPr lIns="0" rIns="0" tIns="0" bIns="0">
            <a:normAutofit/>
          </a:bodyPr>
          <a:p>
            <a:endParaRPr b="0" lang="tr-TR" sz="3200" spc="-1" strike="noStrike">
              <a:latin typeface="Arial"/>
            </a:endParaRPr>
          </a:p>
        </p:txBody>
      </p:sp>
      <p:sp>
        <p:nvSpPr>
          <p:cNvPr id="18" name="PlaceHolder 4"/>
          <p:cNvSpPr>
            <a:spLocks noGrp="1"/>
          </p:cNvSpPr>
          <p:nvPr>
            <p:ph type="body"/>
          </p:nvPr>
        </p:nvSpPr>
        <p:spPr>
          <a:xfrm>
            <a:off x="5152680" y="3044520"/>
            <a:ext cx="4426920" cy="1568520"/>
          </a:xfrm>
          <a:prstGeom prst="rect">
            <a:avLst/>
          </a:prstGeom>
        </p:spPr>
        <p:txBody>
          <a:bodyPr lIns="0" rIns="0" tIns="0" bIns="0">
            <a:normAutofit/>
          </a:bodyPr>
          <a:p>
            <a:endParaRPr b="0" lang="tr-TR"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504000" y="226080"/>
            <a:ext cx="9072000" cy="946440"/>
          </a:xfrm>
          <a:prstGeom prst="rect">
            <a:avLst/>
          </a:prstGeom>
        </p:spPr>
        <p:txBody>
          <a:bodyPr lIns="0" rIns="0" tIns="0" bIns="0" anchor="ctr">
            <a:spAutoFit/>
          </a:bodyPr>
          <a:p>
            <a:pPr algn="ctr"/>
            <a:endParaRPr b="0" lang="tr-TR" sz="4400" spc="-1" strike="noStrike">
              <a:latin typeface="Arial"/>
            </a:endParaRPr>
          </a:p>
        </p:txBody>
      </p:sp>
      <p:sp>
        <p:nvSpPr>
          <p:cNvPr id="20" name="PlaceHolder 2"/>
          <p:cNvSpPr>
            <a:spLocks noGrp="1"/>
          </p:cNvSpPr>
          <p:nvPr>
            <p:ph type="body"/>
          </p:nvPr>
        </p:nvSpPr>
        <p:spPr>
          <a:xfrm>
            <a:off x="504000" y="1326600"/>
            <a:ext cx="4426920" cy="1568520"/>
          </a:xfrm>
          <a:prstGeom prst="rect">
            <a:avLst/>
          </a:prstGeom>
        </p:spPr>
        <p:txBody>
          <a:bodyPr lIns="0" rIns="0" tIns="0" bIns="0">
            <a:normAutofit/>
          </a:bodyPr>
          <a:p>
            <a:endParaRPr b="0" lang="tr-TR" sz="3200" spc="-1" strike="noStrike">
              <a:latin typeface="Arial"/>
            </a:endParaRPr>
          </a:p>
        </p:txBody>
      </p:sp>
      <p:sp>
        <p:nvSpPr>
          <p:cNvPr id="21" name="PlaceHolder 3"/>
          <p:cNvSpPr>
            <a:spLocks noGrp="1"/>
          </p:cNvSpPr>
          <p:nvPr>
            <p:ph type="body"/>
          </p:nvPr>
        </p:nvSpPr>
        <p:spPr>
          <a:xfrm>
            <a:off x="5152680" y="1326600"/>
            <a:ext cx="4426920" cy="1568520"/>
          </a:xfrm>
          <a:prstGeom prst="rect">
            <a:avLst/>
          </a:prstGeom>
        </p:spPr>
        <p:txBody>
          <a:bodyPr lIns="0" rIns="0" tIns="0" bIns="0">
            <a:normAutofit/>
          </a:bodyPr>
          <a:p>
            <a:endParaRPr b="0" lang="tr-TR" sz="3200" spc="-1" strike="noStrike">
              <a:latin typeface="Arial"/>
            </a:endParaRPr>
          </a:p>
        </p:txBody>
      </p:sp>
      <p:sp>
        <p:nvSpPr>
          <p:cNvPr id="22" name="PlaceHolder 4"/>
          <p:cNvSpPr>
            <a:spLocks noGrp="1"/>
          </p:cNvSpPr>
          <p:nvPr>
            <p:ph type="body"/>
          </p:nvPr>
        </p:nvSpPr>
        <p:spPr>
          <a:xfrm>
            <a:off x="504000" y="3044520"/>
            <a:ext cx="9072000" cy="1568520"/>
          </a:xfrm>
          <a:prstGeom prst="rect">
            <a:avLst/>
          </a:prstGeom>
        </p:spPr>
        <p:txBody>
          <a:bodyPr lIns="0" rIns="0" tIns="0" bIns="0">
            <a:normAutofit/>
          </a:bodyPr>
          <a:p>
            <a:endParaRPr b="0" lang="tr-TR"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504000" y="226080"/>
            <a:ext cx="9072000" cy="946440"/>
          </a:xfrm>
          <a:prstGeom prst="rect">
            <a:avLst/>
          </a:prstGeom>
        </p:spPr>
        <p:txBody>
          <a:bodyPr lIns="0" rIns="0" tIns="0" bIns="0" anchor="ctr">
            <a:noAutofit/>
          </a:bodyPr>
          <a:p>
            <a:pPr algn="ctr"/>
            <a:r>
              <a:rPr b="0" lang="tr-TR" sz="4400" spc="-1" strike="noStrike">
                <a:latin typeface="Arial"/>
              </a:rPr>
              <a:t>Ana başlık metnini düzenlemek için tıklayın</a:t>
            </a:r>
            <a:endParaRPr b="0" lang="tr-TR" sz="4400" spc="-1" strike="noStrike">
              <a:latin typeface="Arial"/>
            </a:endParaRPr>
          </a:p>
        </p:txBody>
      </p:sp>
      <p:sp>
        <p:nvSpPr>
          <p:cNvPr id="1" name="PlaceHolder 2"/>
          <p:cNvSpPr>
            <a:spLocks noGrp="1"/>
          </p:cNvSpPr>
          <p:nvPr>
            <p:ph type="body"/>
          </p:nvPr>
        </p:nvSpPr>
        <p:spPr>
          <a:xfrm>
            <a:off x="504000" y="1326600"/>
            <a:ext cx="9072000" cy="3288600"/>
          </a:xfrm>
          <a:prstGeom prst="rect">
            <a:avLst/>
          </a:prstGeom>
        </p:spPr>
        <p:txBody>
          <a:bodyPr lIns="0" rIns="0" tIns="0" bIns="0">
            <a:normAutofit fontScale="94000"/>
          </a:bodyPr>
          <a:p>
            <a:pPr marL="432000" indent="-324000">
              <a:spcBef>
                <a:spcPts val="1417"/>
              </a:spcBef>
              <a:buClr>
                <a:srgbClr val="000000"/>
              </a:buClr>
              <a:buSzPct val="45000"/>
              <a:buFont typeface="Wingdings" charset="2"/>
              <a:buChar char=""/>
            </a:pPr>
            <a:r>
              <a:rPr b="0" lang="tr-TR" sz="3200" spc="-1" strike="noStrike">
                <a:latin typeface="Arial"/>
              </a:rPr>
              <a:t>Anahat metninin biçimini düzenlemek için tıklayın</a:t>
            </a:r>
            <a:endParaRPr b="0" lang="tr-TR" sz="3200" spc="-1" strike="noStrike">
              <a:latin typeface="Arial"/>
            </a:endParaRPr>
          </a:p>
          <a:p>
            <a:pPr lvl="1" marL="864000" indent="-324000">
              <a:spcBef>
                <a:spcPts val="1134"/>
              </a:spcBef>
              <a:buClr>
                <a:srgbClr val="000000"/>
              </a:buClr>
              <a:buSzPct val="75000"/>
              <a:buFont typeface="Symbol" charset="2"/>
              <a:buChar char=""/>
            </a:pPr>
            <a:r>
              <a:rPr b="0" lang="tr-TR" sz="2800" spc="-1" strike="noStrike">
                <a:latin typeface="Arial"/>
              </a:rPr>
              <a:t>İkinci Anahat Düzeyi</a:t>
            </a:r>
            <a:endParaRPr b="0" lang="tr-TR" sz="2800" spc="-1" strike="noStrike">
              <a:latin typeface="Arial"/>
            </a:endParaRPr>
          </a:p>
          <a:p>
            <a:pPr lvl="2" marL="1296000" indent="-288000">
              <a:spcBef>
                <a:spcPts val="850"/>
              </a:spcBef>
              <a:buClr>
                <a:srgbClr val="000000"/>
              </a:buClr>
              <a:buSzPct val="45000"/>
              <a:buFont typeface="Wingdings" charset="2"/>
              <a:buChar char=""/>
            </a:pPr>
            <a:r>
              <a:rPr b="0" lang="tr-TR" sz="2400" spc="-1" strike="noStrike">
                <a:latin typeface="Arial"/>
              </a:rPr>
              <a:t>Üçüncü Anahat Düzeyi</a:t>
            </a:r>
            <a:endParaRPr b="0" lang="tr-TR" sz="2400" spc="-1" strike="noStrike">
              <a:latin typeface="Arial"/>
            </a:endParaRPr>
          </a:p>
          <a:p>
            <a:pPr lvl="3" marL="1728000" indent="-216000">
              <a:spcBef>
                <a:spcPts val="567"/>
              </a:spcBef>
              <a:buClr>
                <a:srgbClr val="000000"/>
              </a:buClr>
              <a:buSzPct val="75000"/>
              <a:buFont typeface="Symbol" charset="2"/>
              <a:buChar char=""/>
            </a:pPr>
            <a:r>
              <a:rPr b="0" lang="tr-TR" sz="2000" spc="-1" strike="noStrike">
                <a:latin typeface="Arial"/>
              </a:rPr>
              <a:t>Dördüncü Anahat Düzeyi</a:t>
            </a:r>
            <a:endParaRPr b="0" lang="tr-TR" sz="2000" spc="-1" strike="noStrike">
              <a:latin typeface="Arial"/>
            </a:endParaRPr>
          </a:p>
          <a:p>
            <a:pPr lvl="4" marL="2160000" indent="-216000">
              <a:spcBef>
                <a:spcPts val="283"/>
              </a:spcBef>
              <a:buClr>
                <a:srgbClr val="000000"/>
              </a:buClr>
              <a:buSzPct val="45000"/>
              <a:buFont typeface="Wingdings" charset="2"/>
              <a:buChar char=""/>
            </a:pPr>
            <a:r>
              <a:rPr b="0" lang="tr-TR" sz="2000" spc="-1" strike="noStrike">
                <a:latin typeface="Arial"/>
              </a:rPr>
              <a:t>Beşinci Anahat Düzeyi</a:t>
            </a:r>
            <a:endParaRPr b="0" lang="tr-TR" sz="2000" spc="-1" strike="noStrike">
              <a:latin typeface="Arial"/>
            </a:endParaRPr>
          </a:p>
          <a:p>
            <a:pPr lvl="5" marL="2592000" indent="-216000">
              <a:spcBef>
                <a:spcPts val="283"/>
              </a:spcBef>
              <a:buClr>
                <a:srgbClr val="000000"/>
              </a:buClr>
              <a:buSzPct val="45000"/>
              <a:buFont typeface="Wingdings" charset="2"/>
              <a:buChar char=""/>
            </a:pPr>
            <a:r>
              <a:rPr b="0" lang="tr-TR" sz="2000" spc="-1" strike="noStrike">
                <a:latin typeface="Arial"/>
              </a:rPr>
              <a:t>Altıncı Anahat Düzeyi</a:t>
            </a:r>
            <a:endParaRPr b="0" lang="tr-TR" sz="2000" spc="-1" strike="noStrike">
              <a:latin typeface="Arial"/>
            </a:endParaRPr>
          </a:p>
          <a:p>
            <a:pPr lvl="6" marL="3024000" indent="-216000">
              <a:spcBef>
                <a:spcPts val="283"/>
              </a:spcBef>
              <a:buClr>
                <a:srgbClr val="000000"/>
              </a:buClr>
              <a:buSzPct val="45000"/>
              <a:buFont typeface="Wingdings" charset="2"/>
              <a:buChar char=""/>
            </a:pPr>
            <a:r>
              <a:rPr b="0" lang="tr-TR" sz="2000" spc="-1" strike="noStrike">
                <a:latin typeface="Arial"/>
              </a:rPr>
              <a:t>Yedinci Anahat Düzeyi</a:t>
            </a:r>
            <a:endParaRPr b="0" lang="tr-TR"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8.xml"/>
</Relationships>
</file>

<file path=ppt/slides/_rels/slide29.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9.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
</Relationships>
</file>

<file path=ppt/slides/_rels/slide30.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0.xml"/>
</Relationships>
</file>

<file path=ppt/slides/_rels/slide3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1.xml"/>
</Relationships>
</file>

<file path=ppt/slides/_rels/slide3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2.xml"/>
</Relationships>
</file>

<file path=ppt/slides/_rels/slide33.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3.xml"/>
</Relationships>
</file>

<file path=ppt/slides/_rels/slide34.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4.xml"/>
</Relationships>
</file>

<file path=ppt/slides/_rels/slide35.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5.xml"/>
</Relationships>
</file>

<file path=ppt/slides/_rels/slide36.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6.xml"/>
</Relationships>
</file>

<file path=ppt/slides/_rels/slide37.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7.xml"/>
</Relationships>
</file>

<file path=ppt/slides/_rels/slide38.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8.xml"/>
</Relationships>
</file>

<file path=ppt/slides/_rels/slide39.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9.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
</Relationships>
</file>

<file path=ppt/slides/_rels/slide40.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0.xml"/>
</Relationships>
</file>

<file path=ppt/slides/_rels/slide4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 name="CustomShape 1"/>
          <p:cNvSpPr/>
          <p:nvPr/>
        </p:nvSpPr>
        <p:spPr>
          <a:xfrm>
            <a:off x="457200" y="121320"/>
            <a:ext cx="9070920" cy="1249200"/>
          </a:xfrm>
          <a:prstGeom prst="rect">
            <a:avLst/>
          </a:prstGeom>
          <a:noFill/>
          <a:ln w="12600">
            <a:noFill/>
          </a:ln>
        </p:spPr>
        <p:style>
          <a:lnRef idx="0"/>
          <a:fillRef idx="0"/>
          <a:effectRef idx="0"/>
          <a:fontRef idx="minor"/>
        </p:style>
        <p:txBody>
          <a:bodyPr lIns="0" rIns="0" tIns="0" bIns="0" anchor="ctr">
            <a:noAutofit/>
          </a:bodyPr>
          <a:p>
            <a:pPr algn="ctr">
              <a:lnSpc>
                <a:spcPct val="100000"/>
              </a:lnSpc>
            </a:pPr>
            <a:r>
              <a:rPr b="0" lang="tr-TR" sz="4400" spc="-1" strike="noStrike">
                <a:solidFill>
                  <a:srgbClr val="000000"/>
                </a:solidFill>
                <a:latin typeface="Arial"/>
                <a:ea typeface="DejaVu Sans"/>
              </a:rPr>
              <a:t>Rızık Ahlâkı</a:t>
            </a:r>
            <a:br/>
            <a:r>
              <a:rPr b="0" lang="tr-TR" sz="4400" spc="-1" strike="noStrike">
                <a:solidFill>
                  <a:srgbClr val="000000"/>
                </a:solidFill>
                <a:latin typeface="Arial"/>
                <a:ea typeface="DejaVu Sans"/>
              </a:rPr>
              <a:t>(İş Hayatına Dair 40 Altın Kural)*</a:t>
            </a:r>
            <a:endParaRPr b="0" lang="tr-TR" sz="4400" spc="-1" strike="noStrike">
              <a:latin typeface="Arial"/>
            </a:endParaRPr>
          </a:p>
        </p:txBody>
      </p:sp>
      <p:sp>
        <p:nvSpPr>
          <p:cNvPr id="45" name="CustomShape 2"/>
          <p:cNvSpPr/>
          <p:nvPr/>
        </p:nvSpPr>
        <p:spPr>
          <a:xfrm>
            <a:off x="2057400" y="2497680"/>
            <a:ext cx="6628680" cy="1158840"/>
          </a:xfrm>
          <a:prstGeom prst="rect">
            <a:avLst/>
          </a:prstGeom>
          <a:noFill/>
          <a:ln>
            <a:noFill/>
          </a:ln>
        </p:spPr>
        <p:style>
          <a:lnRef idx="0"/>
          <a:fillRef idx="0"/>
          <a:effectRef idx="0"/>
          <a:fontRef idx="minor"/>
        </p:style>
        <p:txBody>
          <a:bodyPr lIns="90000" rIns="90000" tIns="45000" bIns="45000">
            <a:noAutofit/>
          </a:bodyPr>
          <a:p>
            <a:pPr>
              <a:lnSpc>
                <a:spcPct val="100000"/>
              </a:lnSpc>
            </a:pPr>
            <a:r>
              <a:rPr b="0" lang="tr-TR" sz="1800" spc="-1" strike="noStrike">
                <a:solidFill>
                  <a:srgbClr val="000000"/>
                </a:solidFill>
                <a:latin typeface="Arial"/>
                <a:ea typeface="DejaVu Sans"/>
              </a:rPr>
              <a:t>* M.Salih Kumaş, Rızık Ahlâkı-İş Hayatına Dair 40 Altın Kural  (Türkiye Diyanet Vakfı Yayınları, 2020) kitabından derlenmiştir.</a:t>
            </a:r>
            <a:endParaRPr b="0" lang="tr-TR" sz="1800" spc="-1" strike="noStrike">
              <a:latin typeface="Arial"/>
            </a:endParaRPr>
          </a:p>
        </p:txBody>
      </p:sp>
    </p:spTree>
  </p:cSld>
  <mc:AlternateContent>
    <mc:Choice Requires="p14">
      <p:transition spd="slow" p14:dur="3000"/>
    </mc:Choice>
    <mc:Fallback>
      <p:transition spd="slow"/>
    </mc:Fallback>
  </mc:AlternateContent>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2" name="CustomShape 1"/>
          <p:cNvSpPr/>
          <p:nvPr/>
        </p:nvSpPr>
        <p:spPr>
          <a:xfrm>
            <a:off x="504000" y="1203840"/>
            <a:ext cx="9070560" cy="1249200"/>
          </a:xfrm>
          <a:prstGeom prst="rect">
            <a:avLst/>
          </a:prstGeom>
          <a:noFill/>
          <a:ln w="12600">
            <a:noFill/>
          </a:ln>
        </p:spPr>
        <p:style>
          <a:lnRef idx="0"/>
          <a:fillRef idx="0"/>
          <a:effectRef idx="0"/>
          <a:fontRef idx="minor"/>
        </p:style>
        <p:txBody>
          <a:bodyPr lIns="0" rIns="0" tIns="0" bIns="0" anchor="ctr" anchorCtr="1">
            <a:noAutofit/>
          </a:bodyPr>
          <a:p>
            <a:pPr algn="ctr">
              <a:lnSpc>
                <a:spcPct val="100000"/>
              </a:lnSpc>
            </a:pPr>
            <a:r>
              <a:rPr b="0" lang="tr-TR" sz="4400" spc="-1" strike="noStrike">
                <a:solidFill>
                  <a:srgbClr val="000000"/>
                </a:solidFill>
                <a:latin typeface="Arial"/>
                <a:ea typeface="DejaVu Sans"/>
              </a:rPr>
              <a:t>İş Kalitesine Azami Özen Göstermek.</a:t>
            </a:r>
            <a:endParaRPr b="0" lang="tr-TR" sz="4400" spc="-1" strike="noStrike">
              <a:latin typeface="Arial"/>
            </a:endParaRPr>
          </a:p>
        </p:txBody>
      </p:sp>
      <p:sp>
        <p:nvSpPr>
          <p:cNvPr id="63" name="CustomShape 2"/>
          <p:cNvSpPr/>
          <p:nvPr/>
        </p:nvSpPr>
        <p:spPr>
          <a:xfrm>
            <a:off x="504000" y="3072960"/>
            <a:ext cx="9070560" cy="1229040"/>
          </a:xfrm>
          <a:prstGeom prst="rect">
            <a:avLst/>
          </a:prstGeom>
          <a:noFill/>
          <a:ln w="12600">
            <a:noFill/>
          </a:ln>
        </p:spPr>
        <p:style>
          <a:lnRef idx="0"/>
          <a:fillRef idx="0"/>
          <a:effectRef idx="0"/>
          <a:fontRef idx="minor"/>
        </p:style>
        <p:txBody>
          <a:bodyPr lIns="0" rIns="0" tIns="0" bIns="0" anchorCtr="1">
            <a:normAutofit/>
          </a:bodyPr>
          <a:p>
            <a:pPr algn="ctr">
              <a:lnSpc>
                <a:spcPct val="80000"/>
              </a:lnSpc>
              <a:spcBef>
                <a:spcPts val="1414"/>
              </a:spcBef>
            </a:pPr>
            <a:r>
              <a:rPr b="0" lang="tr-TR" sz="3000" spc="-1" strike="noStrike">
                <a:solidFill>
                  <a:srgbClr val="000000"/>
                </a:solidFill>
                <a:latin typeface="Arial"/>
                <a:ea typeface="DejaVu Sans"/>
              </a:rPr>
              <a:t>“</a:t>
            </a:r>
            <a:r>
              <a:rPr b="0" lang="tr-TR" sz="3000" spc="-1" strike="noStrike">
                <a:solidFill>
                  <a:srgbClr val="000000"/>
                </a:solidFill>
                <a:latin typeface="Arial"/>
                <a:ea typeface="DejaVu Sans"/>
              </a:rPr>
              <a:t>Yaptığınız işi güzel yapın. Allah işini güzel yapanları sever.”            </a:t>
            </a:r>
            <a:endParaRPr b="0" lang="tr-TR" sz="3000" spc="-1" strike="noStrike">
              <a:latin typeface="Arial"/>
            </a:endParaRPr>
          </a:p>
          <a:p>
            <a:pPr algn="ctr">
              <a:lnSpc>
                <a:spcPct val="80000"/>
              </a:lnSpc>
              <a:spcBef>
                <a:spcPts val="1414"/>
              </a:spcBef>
            </a:pPr>
            <a:r>
              <a:rPr b="0" lang="tr-TR" sz="2400" spc="-1" strike="noStrike">
                <a:solidFill>
                  <a:srgbClr val="000000"/>
                </a:solidFill>
                <a:latin typeface="Arial"/>
                <a:ea typeface="DejaVu Sans"/>
              </a:rPr>
              <a:t>(Bakara Suresi, 195.)</a:t>
            </a:r>
            <a:endParaRPr b="0" lang="tr-TR" sz="2400" spc="-1" strike="noStrike">
              <a:latin typeface="Arial"/>
            </a:endParaRPr>
          </a:p>
        </p:txBody>
      </p:sp>
    </p:spTree>
  </p:cSld>
  <mc:AlternateContent>
    <mc:Choice Requires="p14">
      <p:transition spd="slow" p14:dur="3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4" name="CustomShape 1"/>
          <p:cNvSpPr/>
          <p:nvPr/>
        </p:nvSpPr>
        <p:spPr>
          <a:xfrm>
            <a:off x="504000" y="278280"/>
            <a:ext cx="9070560" cy="1249200"/>
          </a:xfrm>
          <a:prstGeom prst="rect">
            <a:avLst/>
          </a:prstGeom>
          <a:noFill/>
          <a:ln w="12600">
            <a:noFill/>
          </a:ln>
        </p:spPr>
        <p:style>
          <a:lnRef idx="0"/>
          <a:fillRef idx="0"/>
          <a:effectRef idx="0"/>
          <a:fontRef idx="minor"/>
        </p:style>
        <p:txBody>
          <a:bodyPr lIns="0" rIns="0" tIns="0" bIns="0" anchor="ctr" anchorCtr="1">
            <a:noAutofit/>
          </a:bodyPr>
          <a:p>
            <a:pPr algn="ctr">
              <a:lnSpc>
                <a:spcPct val="100000"/>
              </a:lnSpc>
            </a:pPr>
            <a:r>
              <a:rPr b="0" lang="tr-TR" sz="4400" spc="-1" strike="noStrike">
                <a:solidFill>
                  <a:srgbClr val="000000"/>
                </a:solidFill>
                <a:latin typeface="Arial"/>
                <a:ea typeface="DejaVu Sans"/>
              </a:rPr>
              <a:t>Mesai Saatlerine Hassasiyet Göstermek.</a:t>
            </a:r>
            <a:endParaRPr b="0" lang="tr-TR" sz="4400" spc="-1" strike="noStrike">
              <a:latin typeface="Arial"/>
            </a:endParaRPr>
          </a:p>
        </p:txBody>
      </p:sp>
      <p:sp>
        <p:nvSpPr>
          <p:cNvPr id="65" name="CustomShape 2"/>
          <p:cNvSpPr/>
          <p:nvPr/>
        </p:nvSpPr>
        <p:spPr>
          <a:xfrm>
            <a:off x="360000" y="1728000"/>
            <a:ext cx="9214560" cy="2885760"/>
          </a:xfrm>
          <a:prstGeom prst="rect">
            <a:avLst/>
          </a:prstGeom>
          <a:noFill/>
          <a:ln w="12600">
            <a:noFill/>
          </a:ln>
        </p:spPr>
        <p:style>
          <a:lnRef idx="0"/>
          <a:fillRef idx="0"/>
          <a:effectRef idx="0"/>
          <a:fontRef idx="minor"/>
        </p:style>
        <p:txBody>
          <a:bodyPr lIns="0" rIns="0" tIns="0" bIns="0" anchorCtr="1">
            <a:normAutofit/>
          </a:bodyPr>
          <a:p>
            <a:pPr algn="ctr">
              <a:lnSpc>
                <a:spcPct val="90000"/>
              </a:lnSpc>
              <a:spcBef>
                <a:spcPts val="1414"/>
              </a:spcBef>
            </a:pPr>
            <a:r>
              <a:rPr b="0" lang="tr-TR" sz="3200" spc="-1" strike="noStrike">
                <a:solidFill>
                  <a:srgbClr val="000000"/>
                </a:solidFill>
                <a:latin typeface="Arial"/>
                <a:ea typeface="DejaVu Sans"/>
              </a:rPr>
              <a:t>Belirlenmiş bir mesai anlayışına bağlı olarak çalışan işçilerin mesai saatlerine hassasiyet göstermeleri de rızkın helal olabilmesi için önem arzeder. İslam hukukuna göre işçi (ecir-i has) yapacağı iş olmasa da iş yerine gitmelidir.</a:t>
            </a:r>
            <a:endParaRPr b="0" lang="tr-TR" sz="3200" spc="-1" strike="noStrike">
              <a:latin typeface="Arial"/>
            </a:endParaRPr>
          </a:p>
          <a:p>
            <a:pPr algn="ctr">
              <a:lnSpc>
                <a:spcPct val="90000"/>
              </a:lnSpc>
              <a:spcBef>
                <a:spcPts val="1414"/>
              </a:spcBef>
            </a:pPr>
            <a:r>
              <a:rPr b="0" lang="tr-TR" sz="2400" spc="-1" strike="noStrike">
                <a:solidFill>
                  <a:srgbClr val="000000"/>
                </a:solidFill>
                <a:latin typeface="Arial"/>
                <a:ea typeface="DejaVu Sans"/>
              </a:rPr>
              <a:t>(Mevsili, İhtiyar, c.1, s. 230.)</a:t>
            </a:r>
            <a:endParaRPr b="0" lang="tr-TR" sz="2400" spc="-1" strike="noStrike">
              <a:latin typeface="Arial"/>
            </a:endParaRPr>
          </a:p>
        </p:txBody>
      </p:sp>
    </p:spTree>
  </p:cSld>
  <mc:AlternateContent>
    <mc:Choice Requires="p14">
      <p:transition spd="slow" p14:dur="3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6" name="CustomShape 1"/>
          <p:cNvSpPr/>
          <p:nvPr/>
        </p:nvSpPr>
        <p:spPr>
          <a:xfrm>
            <a:off x="446760" y="960840"/>
            <a:ext cx="9070560" cy="945360"/>
          </a:xfrm>
          <a:prstGeom prst="rect">
            <a:avLst/>
          </a:prstGeom>
          <a:noFill/>
          <a:ln w="12600">
            <a:noFill/>
          </a:ln>
        </p:spPr>
        <p:style>
          <a:lnRef idx="0"/>
          <a:fillRef idx="0"/>
          <a:effectRef idx="0"/>
          <a:fontRef idx="minor"/>
        </p:style>
        <p:txBody>
          <a:bodyPr lIns="0" rIns="0" tIns="0" bIns="0" anchor="ctr" anchorCtr="1">
            <a:noAutofit/>
          </a:bodyPr>
          <a:p>
            <a:pPr algn="ctr">
              <a:lnSpc>
                <a:spcPct val="100000"/>
              </a:lnSpc>
            </a:pPr>
            <a:r>
              <a:rPr b="0" lang="tr-TR" sz="4400" spc="-1" strike="noStrike">
                <a:solidFill>
                  <a:srgbClr val="000000"/>
                </a:solidFill>
                <a:latin typeface="Arial"/>
                <a:ea typeface="DejaVu Sans"/>
              </a:rPr>
              <a:t>İşçinin Hukukunu Gözetmek.</a:t>
            </a:r>
            <a:endParaRPr b="0" lang="tr-TR" sz="4400" spc="-1" strike="noStrike">
              <a:latin typeface="Arial"/>
            </a:endParaRPr>
          </a:p>
        </p:txBody>
      </p:sp>
      <p:sp>
        <p:nvSpPr>
          <p:cNvPr id="67" name="CustomShape 2"/>
          <p:cNvSpPr/>
          <p:nvPr/>
        </p:nvSpPr>
        <p:spPr>
          <a:xfrm>
            <a:off x="446760" y="2396160"/>
            <a:ext cx="9070560" cy="1995120"/>
          </a:xfrm>
          <a:prstGeom prst="rect">
            <a:avLst/>
          </a:prstGeom>
          <a:noFill/>
          <a:ln w="12600">
            <a:noFill/>
          </a:ln>
        </p:spPr>
        <p:style>
          <a:lnRef idx="0"/>
          <a:fillRef idx="0"/>
          <a:effectRef idx="0"/>
          <a:fontRef idx="minor"/>
        </p:style>
        <p:txBody>
          <a:bodyPr lIns="0" rIns="0" tIns="0" bIns="0" anchorCtr="1">
            <a:normAutofit fontScale="74000"/>
          </a:bodyPr>
          <a:p>
            <a:pPr algn="ctr">
              <a:lnSpc>
                <a:spcPct val="100000"/>
              </a:lnSpc>
              <a:spcBef>
                <a:spcPts val="1414"/>
              </a:spcBef>
            </a:pPr>
            <a:r>
              <a:rPr b="0" lang="tr-TR" sz="2800" spc="-1" strike="noStrike">
                <a:solidFill>
                  <a:srgbClr val="000000"/>
                </a:solidFill>
                <a:latin typeface="Arial"/>
                <a:ea typeface="DejaVu Sans"/>
              </a:rPr>
              <a:t>İbn Ömer’in (r.a.) bildirdiğine göre Resûlullah şöyle buyurdu: </a:t>
            </a:r>
            <a:endParaRPr b="0" lang="tr-TR" sz="2800" spc="-1" strike="noStrike">
              <a:latin typeface="Arial"/>
            </a:endParaRPr>
          </a:p>
          <a:p>
            <a:pPr algn="ctr">
              <a:lnSpc>
                <a:spcPct val="100000"/>
              </a:lnSpc>
              <a:spcBef>
                <a:spcPts val="1414"/>
              </a:spcBef>
            </a:pPr>
            <a:r>
              <a:rPr b="0" lang="tr-TR" sz="2800" spc="-1" strike="noStrike">
                <a:solidFill>
                  <a:srgbClr val="000000"/>
                </a:solidFill>
                <a:latin typeface="Arial"/>
                <a:ea typeface="DejaVu Sans"/>
              </a:rPr>
              <a:t>“</a:t>
            </a:r>
            <a:r>
              <a:rPr b="0" lang="tr-TR" sz="2800" spc="-1" strike="noStrike">
                <a:solidFill>
                  <a:srgbClr val="000000"/>
                </a:solidFill>
                <a:latin typeface="Arial"/>
                <a:ea typeface="DejaVu Sans"/>
              </a:rPr>
              <a:t>İşçinin ücretini alın teri kurumadan önce ödeyiniz.”</a:t>
            </a:r>
            <a:r>
              <a:rPr b="0" lang="tr-TR" sz="3200" spc="-1" strike="noStrike">
                <a:solidFill>
                  <a:srgbClr val="000000"/>
                </a:solidFill>
                <a:latin typeface="Arial"/>
                <a:ea typeface="DejaVu Sans"/>
              </a:rPr>
              <a:t>                                                                             </a:t>
            </a:r>
            <a:endParaRPr b="0" lang="tr-TR" sz="3200" spc="-1" strike="noStrike">
              <a:latin typeface="Arial"/>
            </a:endParaRPr>
          </a:p>
          <a:p>
            <a:pPr algn="ctr">
              <a:lnSpc>
                <a:spcPct val="100000"/>
              </a:lnSpc>
              <a:spcBef>
                <a:spcPts val="1414"/>
              </a:spcBef>
            </a:pPr>
            <a:r>
              <a:rPr b="0" lang="tr-TR" sz="2400" spc="-1" strike="noStrike">
                <a:solidFill>
                  <a:srgbClr val="000000"/>
                </a:solidFill>
                <a:latin typeface="Arial"/>
                <a:ea typeface="DejaVu Sans"/>
              </a:rPr>
              <a:t>(İbn Mace, Rehin, 4)</a:t>
            </a:r>
            <a:endParaRPr b="0" lang="tr-TR" sz="2400" spc="-1" strike="noStrike">
              <a:latin typeface="Arial"/>
            </a:endParaRPr>
          </a:p>
        </p:txBody>
      </p:sp>
    </p:spTree>
  </p:cSld>
  <mc:AlternateContent>
    <mc:Choice Requires="p14">
      <p:transition spd="slow" p14:dur="3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8" name="CustomShape 1"/>
          <p:cNvSpPr/>
          <p:nvPr/>
        </p:nvSpPr>
        <p:spPr>
          <a:xfrm>
            <a:off x="563400" y="824760"/>
            <a:ext cx="9019440" cy="1476720"/>
          </a:xfrm>
          <a:prstGeom prst="rect">
            <a:avLst/>
          </a:prstGeom>
          <a:noFill/>
          <a:ln w="12600">
            <a:noFill/>
          </a:ln>
        </p:spPr>
        <p:style>
          <a:lnRef idx="0"/>
          <a:fillRef idx="0"/>
          <a:effectRef idx="0"/>
          <a:fontRef idx="minor"/>
        </p:style>
        <p:txBody>
          <a:bodyPr lIns="0" rIns="0" tIns="0" bIns="0" anchor="ctr" anchorCtr="1">
            <a:noAutofit/>
          </a:bodyPr>
          <a:p>
            <a:pPr algn="ctr">
              <a:lnSpc>
                <a:spcPct val="100000"/>
              </a:lnSpc>
            </a:pPr>
            <a:r>
              <a:rPr b="0" lang="tr-TR" sz="4000" spc="-1" strike="noStrike">
                <a:solidFill>
                  <a:srgbClr val="000000"/>
                </a:solidFill>
                <a:latin typeface="Arial"/>
                <a:ea typeface="DejaVu Sans"/>
              </a:rPr>
              <a:t>İş Ortamında Ahlâka  Aykırı Tutum, Davranış ve Konuşmalardan Uzak Durmak; </a:t>
            </a:r>
            <a:br/>
            <a:r>
              <a:rPr b="0" lang="tr-TR" sz="4000" spc="-1" strike="noStrike">
                <a:solidFill>
                  <a:srgbClr val="000000"/>
                </a:solidFill>
                <a:latin typeface="Arial"/>
                <a:ea typeface="DejaVu Sans"/>
              </a:rPr>
              <a:t>Şeref ve Mahremiyeti Korumak</a:t>
            </a:r>
            <a:r>
              <a:rPr b="0" lang="tr-TR" sz="4400" spc="-1" strike="noStrike">
                <a:solidFill>
                  <a:srgbClr val="000000"/>
                </a:solidFill>
                <a:latin typeface="Arial"/>
                <a:ea typeface="DejaVu Sans"/>
              </a:rPr>
              <a:t>.</a:t>
            </a:r>
            <a:endParaRPr b="0" lang="tr-TR" sz="4400" spc="-1" strike="noStrike">
              <a:latin typeface="Arial"/>
            </a:endParaRPr>
          </a:p>
        </p:txBody>
      </p:sp>
      <p:sp>
        <p:nvSpPr>
          <p:cNvPr id="69" name="CustomShape 2"/>
          <p:cNvSpPr/>
          <p:nvPr/>
        </p:nvSpPr>
        <p:spPr>
          <a:xfrm>
            <a:off x="163440" y="2922840"/>
            <a:ext cx="9484920" cy="2343960"/>
          </a:xfrm>
          <a:prstGeom prst="rect">
            <a:avLst/>
          </a:prstGeom>
          <a:noFill/>
          <a:ln w="12600">
            <a:noFill/>
          </a:ln>
        </p:spPr>
        <p:style>
          <a:lnRef idx="0"/>
          <a:fillRef idx="0"/>
          <a:effectRef idx="0"/>
          <a:fontRef idx="minor"/>
        </p:style>
        <p:txBody>
          <a:bodyPr lIns="0" rIns="0" tIns="0" bIns="0" anchorCtr="1">
            <a:normAutofit/>
          </a:bodyPr>
          <a:p>
            <a:pPr algn="ctr">
              <a:lnSpc>
                <a:spcPct val="80000"/>
              </a:lnSpc>
              <a:spcBef>
                <a:spcPts val="1414"/>
              </a:spcBef>
            </a:pPr>
            <a:r>
              <a:rPr b="0" lang="tr-TR" sz="2700" spc="-1" strike="noStrike">
                <a:solidFill>
                  <a:srgbClr val="000000"/>
                </a:solidFill>
                <a:latin typeface="Arial"/>
                <a:ea typeface="DejaVu Sans"/>
              </a:rPr>
              <a:t>“</a:t>
            </a:r>
            <a:r>
              <a:rPr b="0" lang="tr-TR" sz="2700" spc="-1" strike="noStrike">
                <a:solidFill>
                  <a:srgbClr val="000000"/>
                </a:solidFill>
                <a:latin typeface="Arial"/>
                <a:ea typeface="DejaVu Sans"/>
              </a:rPr>
              <a:t>Her kim bir Müslüman kardeşinin ayıp ve kusurlarını örterse, Allah Teâlâ da kıyamet gününde onun ayıplarını örter. Her kim Müslüman kardeşinin ayıplarını meydana çıkartırsa, Allah onu kendi evi içinde de olsa rezil eder. Müslüman kardeşinin ayıplarını örten bir ölüyü diriltmiş gibidir.”  </a:t>
            </a:r>
            <a:endParaRPr b="0" lang="tr-TR" sz="2700" spc="-1" strike="noStrike">
              <a:latin typeface="Arial"/>
            </a:endParaRPr>
          </a:p>
          <a:p>
            <a:pPr algn="ctr">
              <a:lnSpc>
                <a:spcPct val="80000"/>
              </a:lnSpc>
              <a:spcBef>
                <a:spcPts val="1414"/>
              </a:spcBef>
            </a:pPr>
            <a:r>
              <a:rPr b="0" lang="tr-TR" sz="2400" spc="-1" strike="noStrike">
                <a:solidFill>
                  <a:srgbClr val="000000"/>
                </a:solidFill>
                <a:latin typeface="Arial"/>
                <a:ea typeface="DejaVu Sans"/>
              </a:rPr>
              <a:t>(Buhari, Mezâlim, 3.)</a:t>
            </a:r>
            <a:endParaRPr b="0" lang="tr-TR" sz="2400" spc="-1" strike="noStrike">
              <a:latin typeface="Arial"/>
            </a:endParaRPr>
          </a:p>
        </p:txBody>
      </p:sp>
    </p:spTree>
  </p:cSld>
  <mc:AlternateContent>
    <mc:Choice Requires="p14">
      <p:transition spd="slow" p14:dur="3000"/>
    </mc:Choice>
    <mc:Fallback>
      <p:transition spd="slow"/>
    </mc:Fallback>
  </mc:AlternateContent>
  <p:timing>
    <p:tnLst>
      <p:par>
        <p:cTn id="19" dur="indefinite" restart="never" nodeType="tmRoot">
          <p:childTnLst>
            <p:seq>
              <p:cTn id="20" dur="indefinite" nodeType="mainSeq">
                <p:childTnLst>
                  <p:par>
                    <p:cTn id="21" fill="hold">
                      <p:stCondLst>
                        <p:cond delay="indefinite"/>
                      </p:stCondLst>
                      <p:childTnLst>
                        <p:par>
                          <p:cTn id="22" fill="hold">
                            <p:stCondLst>
                              <p:cond delay="0"/>
                            </p:stCondLst>
                            <p:childTnLst>
                              <p:par>
                                <p:cTn id="23" nodeType="clickEffect" fill="hold" presetClass="entr">
                                  <p:stCondLst>
                                    <p:cond delay="0"/>
                                  </p:stCondLst>
                                  <p:childTnLst>
                                    <p:set>
                                      <p:cBhvr>
                                        <p:cTn id="24" dur="1" fill="hold">
                                          <p:stCondLst>
                                            <p:cond delay="0"/>
                                          </p:stCondLst>
                                        </p:cTn>
                                        <p:tgtEl>
                                          <p:spTgt spid="68"/>
                                        </p:tgtEl>
                                        <p:attrNameLst>
                                          <p:attrName>style.visibility</p:attrName>
                                        </p:attrNameLst>
                                      </p:cBhvr>
                                      <p:to>
                                        <p:strVal val="visible"/>
                                      </p:to>
                                    </p:set>
                                    <p:animEffect filter="fade" transition="in">
                                      <p:cBhvr additive="repl">
                                        <p:cTn id="25" dur="500"/>
                                        <p:tgtEl>
                                          <p:spTgt spid="6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0" name="CustomShape 1"/>
          <p:cNvSpPr/>
          <p:nvPr/>
        </p:nvSpPr>
        <p:spPr>
          <a:xfrm>
            <a:off x="576000" y="898920"/>
            <a:ext cx="9070560" cy="1249200"/>
          </a:xfrm>
          <a:prstGeom prst="rect">
            <a:avLst/>
          </a:prstGeom>
          <a:noFill/>
          <a:ln w="12600">
            <a:noFill/>
          </a:ln>
        </p:spPr>
        <p:style>
          <a:lnRef idx="0"/>
          <a:fillRef idx="0"/>
          <a:effectRef idx="0"/>
          <a:fontRef idx="minor"/>
        </p:style>
        <p:txBody>
          <a:bodyPr lIns="0" rIns="0" tIns="0" bIns="0" anchor="ctr" anchorCtr="1">
            <a:noAutofit/>
          </a:bodyPr>
          <a:p>
            <a:pPr algn="ctr">
              <a:lnSpc>
                <a:spcPct val="100000"/>
              </a:lnSpc>
            </a:pPr>
            <a:r>
              <a:rPr b="0" lang="tr-TR" sz="4400" spc="-1" strike="noStrike">
                <a:solidFill>
                  <a:srgbClr val="000000"/>
                </a:solidFill>
                <a:latin typeface="Arial"/>
                <a:ea typeface="DejaVu Sans"/>
              </a:rPr>
              <a:t>İktisadi İlişkilerde Yalan, Hile ve Aldatma Yoluna Gitmemek</a:t>
            </a:r>
            <a:endParaRPr b="0" lang="tr-TR" sz="4400" spc="-1" strike="noStrike">
              <a:latin typeface="Arial"/>
            </a:endParaRPr>
          </a:p>
        </p:txBody>
      </p:sp>
      <p:sp>
        <p:nvSpPr>
          <p:cNvPr id="71" name="CustomShape 2"/>
          <p:cNvSpPr/>
          <p:nvPr/>
        </p:nvSpPr>
        <p:spPr>
          <a:xfrm>
            <a:off x="677520" y="2980080"/>
            <a:ext cx="8867520" cy="1950120"/>
          </a:xfrm>
          <a:prstGeom prst="rect">
            <a:avLst/>
          </a:prstGeom>
          <a:noFill/>
          <a:ln w="12600">
            <a:noFill/>
          </a:ln>
        </p:spPr>
        <p:style>
          <a:lnRef idx="0"/>
          <a:fillRef idx="0"/>
          <a:effectRef idx="0"/>
          <a:fontRef idx="minor"/>
        </p:style>
        <p:txBody>
          <a:bodyPr lIns="0" rIns="0" tIns="0" bIns="0">
            <a:normAutofit/>
          </a:bodyPr>
          <a:p>
            <a:pPr algn="ctr">
              <a:lnSpc>
                <a:spcPct val="100000"/>
              </a:lnSpc>
              <a:spcBef>
                <a:spcPts val="1414"/>
              </a:spcBef>
            </a:pPr>
            <a:r>
              <a:rPr b="0" lang="tr-TR" sz="3200" spc="-1" strike="noStrike">
                <a:solidFill>
                  <a:srgbClr val="000000"/>
                </a:solidFill>
                <a:latin typeface="Arial"/>
                <a:ea typeface="DejaVu Sans"/>
              </a:rPr>
              <a:t>“</a:t>
            </a:r>
            <a:r>
              <a:rPr b="0" lang="tr-TR" sz="3200" spc="-1" strike="noStrike">
                <a:solidFill>
                  <a:srgbClr val="000000"/>
                </a:solidFill>
                <a:latin typeface="Arial"/>
                <a:ea typeface="DejaVu Sans"/>
              </a:rPr>
              <a:t>Doğru ve güvenilir tüccar  kıyamet günü nebilerle, sıddıklarla ve şehitlerle beraberdir.”</a:t>
            </a:r>
            <a:endParaRPr b="0" lang="tr-TR" sz="3200" spc="-1" strike="noStrike">
              <a:latin typeface="Arial"/>
            </a:endParaRPr>
          </a:p>
          <a:p>
            <a:pPr>
              <a:lnSpc>
                <a:spcPct val="100000"/>
              </a:lnSpc>
              <a:spcBef>
                <a:spcPts val="1414"/>
              </a:spcBef>
            </a:pPr>
            <a:r>
              <a:rPr b="0" lang="tr-TR" sz="2400" spc="-1" strike="noStrike">
                <a:solidFill>
                  <a:srgbClr val="000000"/>
                </a:solidFill>
                <a:latin typeface="Arial"/>
                <a:ea typeface="DejaVu Sans"/>
              </a:rPr>
              <a:t>                               </a:t>
            </a:r>
            <a:r>
              <a:rPr b="0" lang="tr-TR" sz="2400" spc="-1" strike="noStrike">
                <a:solidFill>
                  <a:srgbClr val="000000"/>
                </a:solidFill>
                <a:latin typeface="Arial"/>
                <a:ea typeface="DejaVu Sans"/>
              </a:rPr>
              <a:t>(Tirmizi, Büyû’, 1, 1252.)</a:t>
            </a:r>
            <a:endParaRPr b="0" lang="tr-TR" sz="2400" spc="-1" strike="noStrike">
              <a:latin typeface="Arial"/>
            </a:endParaRPr>
          </a:p>
        </p:txBody>
      </p:sp>
    </p:spTree>
  </p:cSld>
  <mc:AlternateContent>
    <mc:Choice Requires="p14">
      <p:transition spd="slow" p14:dur="3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2" name="CustomShape 1"/>
          <p:cNvSpPr/>
          <p:nvPr/>
        </p:nvSpPr>
        <p:spPr>
          <a:xfrm>
            <a:off x="634680" y="1067040"/>
            <a:ext cx="9070560" cy="945360"/>
          </a:xfrm>
          <a:prstGeom prst="rect">
            <a:avLst/>
          </a:prstGeom>
          <a:noFill/>
          <a:ln w="12600">
            <a:noFill/>
          </a:ln>
        </p:spPr>
        <p:style>
          <a:lnRef idx="0"/>
          <a:fillRef idx="0"/>
          <a:effectRef idx="0"/>
          <a:fontRef idx="minor"/>
        </p:style>
        <p:txBody>
          <a:bodyPr lIns="0" rIns="0" tIns="0" bIns="0" anchor="ctr" anchorCtr="1">
            <a:noAutofit/>
          </a:bodyPr>
          <a:p>
            <a:pPr algn="ctr">
              <a:lnSpc>
                <a:spcPct val="100000"/>
              </a:lnSpc>
            </a:pPr>
            <a:r>
              <a:rPr b="0" lang="tr-TR" sz="4400" spc="-1" strike="noStrike">
                <a:solidFill>
                  <a:srgbClr val="000000"/>
                </a:solidFill>
                <a:latin typeface="Arial"/>
                <a:ea typeface="DejaVu Sans"/>
              </a:rPr>
              <a:t>Malın Kusurunu Söylemek</a:t>
            </a:r>
            <a:endParaRPr b="0" lang="tr-TR" sz="4400" spc="-1" strike="noStrike">
              <a:latin typeface="Arial"/>
            </a:endParaRPr>
          </a:p>
        </p:txBody>
      </p:sp>
      <p:sp>
        <p:nvSpPr>
          <p:cNvPr id="73" name="CustomShape 2"/>
          <p:cNvSpPr/>
          <p:nvPr/>
        </p:nvSpPr>
        <p:spPr>
          <a:xfrm>
            <a:off x="216000" y="2683080"/>
            <a:ext cx="9358560" cy="2369520"/>
          </a:xfrm>
          <a:prstGeom prst="rect">
            <a:avLst/>
          </a:prstGeom>
          <a:noFill/>
          <a:ln w="12600">
            <a:noFill/>
          </a:ln>
        </p:spPr>
        <p:style>
          <a:lnRef idx="0"/>
          <a:fillRef idx="0"/>
          <a:effectRef idx="0"/>
          <a:fontRef idx="minor"/>
        </p:style>
        <p:txBody>
          <a:bodyPr lIns="0" rIns="0" tIns="0" bIns="0" anchorCtr="1">
            <a:normAutofit/>
          </a:bodyPr>
          <a:p>
            <a:pPr algn="ctr">
              <a:lnSpc>
                <a:spcPct val="100000"/>
              </a:lnSpc>
              <a:spcBef>
                <a:spcPts val="1414"/>
              </a:spcBef>
            </a:pPr>
            <a:r>
              <a:rPr b="0" lang="tr-TR" sz="3200" spc="-1" strike="noStrike">
                <a:solidFill>
                  <a:srgbClr val="000000"/>
                </a:solidFill>
                <a:latin typeface="Arial"/>
                <a:ea typeface="DejaVu Sans"/>
              </a:rPr>
              <a:t>“</a:t>
            </a:r>
            <a:r>
              <a:rPr b="0" lang="tr-TR" sz="3200" spc="-1" strike="noStrike">
                <a:solidFill>
                  <a:srgbClr val="000000"/>
                </a:solidFill>
                <a:latin typeface="Arial"/>
                <a:ea typeface="DejaVu Sans"/>
              </a:rPr>
              <a:t>Müslüman Müslümanın kardeşidir. Ayıbını/kusurunu söylemeden böyle bir malı din kardeşine satması hiçbir Müslümana helal olmaz.”</a:t>
            </a:r>
            <a:endParaRPr b="0" lang="tr-TR" sz="3200" spc="-1" strike="noStrike">
              <a:latin typeface="Arial"/>
            </a:endParaRPr>
          </a:p>
          <a:p>
            <a:pPr algn="ctr">
              <a:lnSpc>
                <a:spcPct val="100000"/>
              </a:lnSpc>
              <a:spcBef>
                <a:spcPts val="1414"/>
              </a:spcBef>
            </a:pPr>
            <a:r>
              <a:rPr b="0" lang="tr-TR" sz="2400" spc="-1" strike="noStrike">
                <a:solidFill>
                  <a:srgbClr val="000000"/>
                </a:solidFill>
                <a:latin typeface="Arial"/>
                <a:ea typeface="DejaVu Sans"/>
              </a:rPr>
              <a:t>(İbni Mace, Ticaret, 45.)</a:t>
            </a:r>
            <a:endParaRPr b="0" lang="tr-TR" sz="2400" spc="-1" strike="noStrike">
              <a:latin typeface="Arial"/>
            </a:endParaRPr>
          </a:p>
        </p:txBody>
      </p:sp>
    </p:spTree>
  </p:cSld>
  <mc:AlternateContent>
    <mc:Choice Requires="p14">
      <p:transition spd="slow" p14:dur="3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4" name="CustomShape 1"/>
          <p:cNvSpPr/>
          <p:nvPr/>
        </p:nvSpPr>
        <p:spPr>
          <a:xfrm>
            <a:off x="585720" y="588600"/>
            <a:ext cx="9070560" cy="1249200"/>
          </a:xfrm>
          <a:prstGeom prst="rect">
            <a:avLst/>
          </a:prstGeom>
          <a:noFill/>
          <a:ln w="12600">
            <a:noFill/>
          </a:ln>
        </p:spPr>
        <p:style>
          <a:lnRef idx="0"/>
          <a:fillRef idx="0"/>
          <a:effectRef idx="0"/>
          <a:fontRef idx="minor"/>
        </p:style>
        <p:txBody>
          <a:bodyPr lIns="0" rIns="0" tIns="0" bIns="0" anchor="ctr" anchorCtr="1">
            <a:noAutofit/>
          </a:bodyPr>
          <a:p>
            <a:pPr algn="ctr">
              <a:lnSpc>
                <a:spcPct val="100000"/>
              </a:lnSpc>
            </a:pPr>
            <a:r>
              <a:rPr b="0" lang="tr-TR" sz="4400" spc="-1" strike="noStrike">
                <a:solidFill>
                  <a:srgbClr val="000000"/>
                </a:solidFill>
                <a:latin typeface="Arial"/>
                <a:ea typeface="DejaVu Sans"/>
              </a:rPr>
              <a:t>Ticari İlişkilerde Yemin Etmekten Kaçınmak.</a:t>
            </a:r>
            <a:endParaRPr b="0" lang="tr-TR" sz="4400" spc="-1" strike="noStrike">
              <a:latin typeface="Arial"/>
            </a:endParaRPr>
          </a:p>
        </p:txBody>
      </p:sp>
      <p:sp>
        <p:nvSpPr>
          <p:cNvPr id="75" name="CustomShape 2"/>
          <p:cNvSpPr/>
          <p:nvPr/>
        </p:nvSpPr>
        <p:spPr>
          <a:xfrm>
            <a:off x="504000" y="2201400"/>
            <a:ext cx="9070560" cy="2885760"/>
          </a:xfrm>
          <a:prstGeom prst="rect">
            <a:avLst/>
          </a:prstGeom>
          <a:noFill/>
          <a:ln w="12600">
            <a:noFill/>
          </a:ln>
        </p:spPr>
        <p:style>
          <a:lnRef idx="0"/>
          <a:fillRef idx="0"/>
          <a:effectRef idx="0"/>
          <a:fontRef idx="minor"/>
        </p:style>
        <p:txBody>
          <a:bodyPr lIns="0" rIns="0" tIns="0" bIns="0" anchorCtr="1">
            <a:normAutofit/>
          </a:bodyPr>
          <a:p>
            <a:pPr algn="ctr">
              <a:lnSpc>
                <a:spcPct val="80000"/>
              </a:lnSpc>
              <a:spcBef>
                <a:spcPts val="1414"/>
              </a:spcBef>
            </a:pPr>
            <a:r>
              <a:rPr b="0" lang="tr-TR" sz="2700" spc="-1" strike="noStrike">
                <a:solidFill>
                  <a:srgbClr val="000000"/>
                </a:solidFill>
                <a:latin typeface="Arial"/>
                <a:ea typeface="DejaVu Sans"/>
              </a:rPr>
              <a:t>“</a:t>
            </a:r>
            <a:r>
              <a:rPr b="0" lang="tr-TR" sz="2700" spc="-1" strike="noStrike">
                <a:solidFill>
                  <a:srgbClr val="000000"/>
                </a:solidFill>
                <a:latin typeface="Arial"/>
                <a:ea typeface="DejaVu Sans"/>
              </a:rPr>
              <a:t>Alışverişte yemin etmekten kaçının. Çünkü yemin, malın satışını artırsa da bereketini mahveder. ”</a:t>
            </a:r>
            <a:endParaRPr b="0" lang="tr-TR" sz="2700" spc="-1" strike="noStrike">
              <a:latin typeface="Arial"/>
            </a:endParaRPr>
          </a:p>
          <a:p>
            <a:pPr algn="ctr">
              <a:lnSpc>
                <a:spcPct val="80000"/>
              </a:lnSpc>
              <a:spcBef>
                <a:spcPts val="1414"/>
              </a:spcBef>
            </a:pPr>
            <a:r>
              <a:rPr b="0" lang="tr-TR" sz="2400" spc="-1" strike="noStrike">
                <a:solidFill>
                  <a:srgbClr val="000000"/>
                </a:solidFill>
                <a:latin typeface="Arial"/>
                <a:ea typeface="DejaVu Sans"/>
              </a:rPr>
              <a:t>(Müslim, Mûsâkât, 132.)</a:t>
            </a:r>
            <a:endParaRPr b="0" lang="tr-TR" sz="2400" spc="-1" strike="noStrike">
              <a:latin typeface="Arial"/>
            </a:endParaRPr>
          </a:p>
          <a:p>
            <a:pPr algn="ctr">
              <a:lnSpc>
                <a:spcPct val="80000"/>
              </a:lnSpc>
              <a:spcBef>
                <a:spcPts val="1414"/>
              </a:spcBef>
            </a:pPr>
            <a:r>
              <a:rPr b="0" lang="tr-TR" sz="2700" spc="-1" strike="noStrike">
                <a:solidFill>
                  <a:srgbClr val="000000"/>
                </a:solidFill>
                <a:latin typeface="Arial"/>
                <a:ea typeface="DejaVu Sans"/>
              </a:rPr>
              <a:t>“</a:t>
            </a:r>
            <a:r>
              <a:rPr b="0" lang="tr-TR" sz="2700" spc="-1" strike="noStrike">
                <a:solidFill>
                  <a:srgbClr val="000000"/>
                </a:solidFill>
                <a:latin typeface="Arial"/>
                <a:ea typeface="DejaVu Sans"/>
              </a:rPr>
              <a:t>Yalan yere yemin ederek malını cazip kılan kimse, Müslüman bir kimsenin malını gasp etmiş olduğu için, kendisine gazap edilmiş olarak Allah’a kavuşur.”</a:t>
            </a:r>
            <a:endParaRPr b="0" lang="tr-TR" sz="2700" spc="-1" strike="noStrike">
              <a:latin typeface="Arial"/>
            </a:endParaRPr>
          </a:p>
          <a:p>
            <a:pPr algn="ctr">
              <a:lnSpc>
                <a:spcPct val="80000"/>
              </a:lnSpc>
              <a:spcBef>
                <a:spcPts val="1414"/>
              </a:spcBef>
            </a:pPr>
            <a:r>
              <a:rPr b="0" lang="tr-TR" sz="2400" spc="-1" strike="noStrike">
                <a:solidFill>
                  <a:srgbClr val="000000"/>
                </a:solidFill>
                <a:latin typeface="Arial"/>
                <a:ea typeface="DejaVu Sans"/>
              </a:rPr>
              <a:t>(Müslim, İman, 61.)</a:t>
            </a:r>
            <a:r>
              <a:rPr b="0" lang="tr-TR" sz="2700" spc="-1" strike="noStrike">
                <a:solidFill>
                  <a:srgbClr val="000000"/>
                </a:solidFill>
                <a:latin typeface="Arial"/>
                <a:ea typeface="DejaVu Sans"/>
              </a:rPr>
              <a:t>                                </a:t>
            </a:r>
            <a:endParaRPr b="0" lang="tr-TR" sz="2700" spc="-1" strike="noStrike">
              <a:latin typeface="Arial"/>
            </a:endParaRPr>
          </a:p>
        </p:txBody>
      </p:sp>
    </p:spTree>
  </p:cSld>
  <mc:AlternateContent>
    <mc:Choice Requires="p14">
      <p:transition spd="slow" p14:dur="3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6" name="CustomShape 1"/>
          <p:cNvSpPr/>
          <p:nvPr/>
        </p:nvSpPr>
        <p:spPr>
          <a:xfrm>
            <a:off x="512280" y="759960"/>
            <a:ext cx="9070560" cy="1249200"/>
          </a:xfrm>
          <a:prstGeom prst="rect">
            <a:avLst/>
          </a:prstGeom>
          <a:noFill/>
          <a:ln w="12600">
            <a:noFill/>
          </a:ln>
        </p:spPr>
        <p:style>
          <a:lnRef idx="0"/>
          <a:fillRef idx="0"/>
          <a:effectRef idx="0"/>
          <a:fontRef idx="minor"/>
        </p:style>
        <p:txBody>
          <a:bodyPr lIns="0" rIns="0" tIns="0" bIns="0" anchor="ctr" anchorCtr="1">
            <a:noAutofit/>
          </a:bodyPr>
          <a:p>
            <a:pPr algn="ctr">
              <a:lnSpc>
                <a:spcPct val="100000"/>
              </a:lnSpc>
            </a:pPr>
            <a:r>
              <a:rPr b="0" lang="tr-TR" sz="4400" spc="-1" strike="noStrike">
                <a:solidFill>
                  <a:srgbClr val="000000"/>
                </a:solidFill>
                <a:latin typeface="Arial"/>
                <a:ea typeface="DejaVu Sans"/>
              </a:rPr>
              <a:t>Muhatabın Bilgisizliğinden Yararlanmamak</a:t>
            </a:r>
            <a:endParaRPr b="0" lang="tr-TR" sz="4400" spc="-1" strike="noStrike">
              <a:latin typeface="Arial"/>
            </a:endParaRPr>
          </a:p>
        </p:txBody>
      </p:sp>
      <p:sp>
        <p:nvSpPr>
          <p:cNvPr id="77" name="CustomShape 2"/>
          <p:cNvSpPr/>
          <p:nvPr/>
        </p:nvSpPr>
        <p:spPr>
          <a:xfrm>
            <a:off x="587880" y="2547360"/>
            <a:ext cx="9191880" cy="3290040"/>
          </a:xfrm>
          <a:custGeom>
            <a:avLst/>
            <a:gdLst/>
            <a:ahLst/>
            <a:rect l="l" t="t" r="r" b="b"/>
            <a:pathLst>
              <a:path w="21600" h="21600">
                <a:moveTo>
                  <a:pt x="0" y="0"/>
                </a:moveTo>
                <a:lnTo>
                  <a:pt x="21600" y="0"/>
                </a:lnTo>
                <a:lnTo>
                  <a:pt x="21600" y="21600"/>
                </a:lnTo>
                <a:lnTo>
                  <a:pt x="0" y="21600"/>
                </a:lnTo>
                <a:close/>
              </a:path>
            </a:pathLst>
          </a:custGeom>
          <a:noFill/>
          <a:ln>
            <a:noFill/>
          </a:ln>
        </p:spPr>
        <p:style>
          <a:lnRef idx="0"/>
          <a:fillRef idx="0"/>
          <a:effectRef idx="0"/>
          <a:fontRef idx="minor"/>
        </p:style>
        <p:txBody>
          <a:bodyPr lIns="90000" rIns="90000" tIns="45000" bIns="45000">
            <a:spAutoFit/>
          </a:bodyPr>
          <a:p>
            <a:pPr algn="ctr">
              <a:lnSpc>
                <a:spcPct val="100000"/>
              </a:lnSpc>
            </a:pPr>
            <a:r>
              <a:rPr b="0" lang="tr-TR" sz="2400" spc="-1" strike="noStrike">
                <a:solidFill>
                  <a:srgbClr val="000000"/>
                </a:solidFill>
                <a:latin typeface="Arial"/>
                <a:ea typeface="DejaVu Sans"/>
              </a:rPr>
              <a:t>Resulullah Efendimiz pazarda, denetlemek için gezerken bir buğday yığını görür. Elini içine sokar ve içinin ıslak olduğunu fark eder. Satıcıya nedenini sorar. Satıcı, "Efendim yağmur yağdı, ıslandı." der. Peygamber, "Peki, ıslak kısmını üste koysaydın da alıcılar fark ederek alsalardı ya?" buyurur. Arkasından şu meşhur ve şerefli sözü  söyler:   </a:t>
            </a:r>
            <a:endParaRPr b="0" lang="tr-TR" sz="2400" spc="-1" strike="noStrike">
              <a:latin typeface="Arial"/>
            </a:endParaRPr>
          </a:p>
          <a:p>
            <a:pPr algn="ctr">
              <a:lnSpc>
                <a:spcPct val="100000"/>
              </a:lnSpc>
            </a:pPr>
            <a:r>
              <a:rPr b="0" lang="tr-TR" sz="2400" spc="-1" strike="noStrike">
                <a:solidFill>
                  <a:srgbClr val="000000"/>
                </a:solidFill>
                <a:latin typeface="Arial"/>
                <a:ea typeface="DejaVu Sans"/>
              </a:rPr>
              <a:t>“</a:t>
            </a:r>
            <a:r>
              <a:rPr b="1" lang="tr-TR" sz="2400" spc="-1" strike="noStrike">
                <a:solidFill>
                  <a:srgbClr val="000000"/>
                </a:solidFill>
                <a:latin typeface="Arial"/>
                <a:ea typeface="DejaVu Sans"/>
              </a:rPr>
              <a:t>Bizi aldatan bizden değildir”. </a:t>
            </a:r>
            <a:endParaRPr b="0" lang="tr-TR" sz="2400" spc="-1" strike="noStrike">
              <a:latin typeface="Arial"/>
            </a:endParaRPr>
          </a:p>
          <a:p>
            <a:pPr algn="just">
              <a:lnSpc>
                <a:spcPct val="100000"/>
              </a:lnSpc>
            </a:pPr>
            <a:endParaRPr b="0" lang="tr-TR" sz="2400" spc="-1" strike="noStrike">
              <a:latin typeface="Arial"/>
            </a:endParaRPr>
          </a:p>
          <a:p>
            <a:pPr algn="ctr">
              <a:lnSpc>
                <a:spcPct val="100000"/>
              </a:lnSpc>
            </a:pPr>
            <a:r>
              <a:rPr b="0" lang="tr-TR" sz="1800" spc="-1" strike="noStrike">
                <a:solidFill>
                  <a:srgbClr val="000000"/>
                </a:solidFill>
                <a:latin typeface="Arial"/>
                <a:ea typeface="DejaVu Sans"/>
              </a:rPr>
              <a:t>(Müslim, İman, 164; Ebû Dâvût, Bûyû’, 50.)</a:t>
            </a:r>
            <a:endParaRPr b="0" lang="tr-TR" sz="1800" spc="-1" strike="noStrike">
              <a:latin typeface="Arial"/>
            </a:endParaRPr>
          </a:p>
        </p:txBody>
      </p:sp>
    </p:spTree>
  </p:cSld>
  <mc:AlternateContent>
    <mc:Choice Requires="p14">
      <p:transition spd="slow" p14:dur="3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8" name="CustomShape 1"/>
          <p:cNvSpPr/>
          <p:nvPr/>
        </p:nvSpPr>
        <p:spPr>
          <a:xfrm>
            <a:off x="569160" y="1306800"/>
            <a:ext cx="9070560" cy="1249200"/>
          </a:xfrm>
          <a:prstGeom prst="rect">
            <a:avLst/>
          </a:prstGeom>
          <a:noFill/>
          <a:ln w="12600">
            <a:noFill/>
          </a:ln>
        </p:spPr>
        <p:style>
          <a:lnRef idx="0"/>
          <a:fillRef idx="0"/>
          <a:effectRef idx="0"/>
          <a:fontRef idx="minor"/>
        </p:style>
        <p:txBody>
          <a:bodyPr lIns="0" rIns="0" tIns="0" bIns="0" anchor="ctr" anchorCtr="1">
            <a:noAutofit/>
          </a:bodyPr>
          <a:p>
            <a:pPr algn="ctr">
              <a:lnSpc>
                <a:spcPct val="100000"/>
              </a:lnSpc>
            </a:pPr>
            <a:r>
              <a:rPr b="0" lang="tr-TR" sz="4400" spc="-1" strike="noStrike">
                <a:solidFill>
                  <a:srgbClr val="000000"/>
                </a:solidFill>
                <a:latin typeface="Arial"/>
                <a:ea typeface="DejaVu Sans"/>
              </a:rPr>
              <a:t>Muhatabın Zor Durumundan Yararlanmak</a:t>
            </a:r>
            <a:endParaRPr b="0" lang="tr-TR" sz="4400" spc="-1" strike="noStrike">
              <a:latin typeface="Arial"/>
            </a:endParaRPr>
          </a:p>
        </p:txBody>
      </p:sp>
      <p:sp>
        <p:nvSpPr>
          <p:cNvPr id="79" name="CustomShape 2"/>
          <p:cNvSpPr/>
          <p:nvPr/>
        </p:nvSpPr>
        <p:spPr>
          <a:xfrm>
            <a:off x="664200" y="3216600"/>
            <a:ext cx="8880480" cy="1362240"/>
          </a:xfrm>
          <a:prstGeom prst="rect">
            <a:avLst/>
          </a:prstGeom>
          <a:noFill/>
          <a:ln w="12600">
            <a:noFill/>
          </a:ln>
        </p:spPr>
        <p:style>
          <a:lnRef idx="0"/>
          <a:fillRef idx="0"/>
          <a:effectRef idx="0"/>
          <a:fontRef idx="minor"/>
        </p:style>
        <p:txBody>
          <a:bodyPr lIns="0" rIns="0" tIns="0" bIns="0" anchorCtr="1">
            <a:normAutofit fontScale="97000"/>
          </a:bodyPr>
          <a:p>
            <a:pPr algn="ctr">
              <a:lnSpc>
                <a:spcPct val="100000"/>
              </a:lnSpc>
              <a:spcBef>
                <a:spcPts val="1414"/>
              </a:spcBef>
            </a:pPr>
            <a:r>
              <a:rPr b="0" lang="tr-TR" sz="3200" spc="-1" strike="noStrike">
                <a:solidFill>
                  <a:srgbClr val="000000"/>
                </a:solidFill>
                <a:latin typeface="Arial"/>
                <a:ea typeface="DejaVu Sans"/>
              </a:rPr>
              <a:t>“</a:t>
            </a:r>
            <a:r>
              <a:rPr b="0" lang="tr-TR" sz="3200" spc="-1" strike="noStrike">
                <a:solidFill>
                  <a:srgbClr val="000000"/>
                </a:solidFill>
                <a:latin typeface="Arial"/>
                <a:ea typeface="DejaVu Sans"/>
              </a:rPr>
              <a:t>Bir şey satarken, satın alırken veya bir hüküm verirken hoşgörülü olan insana Allah merhamet eder.’’       </a:t>
            </a:r>
            <a:r>
              <a:rPr b="0" lang="tr-TR" sz="2400" spc="-1" strike="noStrike">
                <a:solidFill>
                  <a:srgbClr val="000000"/>
                </a:solidFill>
                <a:latin typeface="Arial"/>
                <a:ea typeface="DejaVu Sans"/>
              </a:rPr>
              <a:t>(Buhari, Büyû’, 16.)</a:t>
            </a:r>
            <a:endParaRPr b="0" lang="tr-TR" sz="2400" spc="-1" strike="noStrike">
              <a:latin typeface="Arial"/>
            </a:endParaRPr>
          </a:p>
        </p:txBody>
      </p:sp>
    </p:spTree>
  </p:cSld>
  <mc:AlternateContent>
    <mc:Choice Requires="p14">
      <p:transition spd="slow" p14:dur="3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0" name="CustomShape 1"/>
          <p:cNvSpPr/>
          <p:nvPr/>
        </p:nvSpPr>
        <p:spPr>
          <a:xfrm>
            <a:off x="72000" y="776160"/>
            <a:ext cx="9790920" cy="1364760"/>
          </a:xfrm>
          <a:prstGeom prst="rect">
            <a:avLst/>
          </a:prstGeom>
          <a:noFill/>
          <a:ln w="12600">
            <a:noFill/>
          </a:ln>
        </p:spPr>
        <p:style>
          <a:lnRef idx="0"/>
          <a:fillRef idx="0"/>
          <a:effectRef idx="0"/>
          <a:fontRef idx="minor"/>
        </p:style>
        <p:txBody>
          <a:bodyPr lIns="0" rIns="0" tIns="0" bIns="0" anchor="ctr" anchorCtr="1">
            <a:noAutofit/>
          </a:bodyPr>
          <a:p>
            <a:pPr algn="ctr">
              <a:lnSpc>
                <a:spcPct val="100000"/>
              </a:lnSpc>
            </a:pPr>
            <a:r>
              <a:rPr b="0" lang="tr-TR" sz="4400" spc="-1" strike="noStrike">
                <a:solidFill>
                  <a:srgbClr val="000000"/>
                </a:solidFill>
                <a:latin typeface="Arial"/>
                <a:ea typeface="DejaVu Sans"/>
              </a:rPr>
              <a:t>Karaborsacılık ve Tekelcilik Yapmamak</a:t>
            </a:r>
            <a:endParaRPr b="0" lang="tr-TR" sz="4400" spc="-1" strike="noStrike">
              <a:latin typeface="Arial"/>
            </a:endParaRPr>
          </a:p>
        </p:txBody>
      </p:sp>
      <p:sp>
        <p:nvSpPr>
          <p:cNvPr id="81" name="CustomShape 2"/>
          <p:cNvSpPr/>
          <p:nvPr/>
        </p:nvSpPr>
        <p:spPr>
          <a:xfrm>
            <a:off x="252360" y="2286000"/>
            <a:ext cx="9430560" cy="3029760"/>
          </a:xfrm>
          <a:prstGeom prst="rect">
            <a:avLst/>
          </a:prstGeom>
          <a:noFill/>
          <a:ln w="12600">
            <a:noFill/>
          </a:ln>
        </p:spPr>
        <p:style>
          <a:lnRef idx="0"/>
          <a:fillRef idx="0"/>
          <a:effectRef idx="0"/>
          <a:fontRef idx="minor"/>
        </p:style>
        <p:txBody>
          <a:bodyPr lIns="0" rIns="0" tIns="0" bIns="0" anchorCtr="1">
            <a:normAutofit/>
          </a:bodyPr>
          <a:p>
            <a:pPr algn="ctr">
              <a:lnSpc>
                <a:spcPct val="100000"/>
              </a:lnSpc>
              <a:spcBef>
                <a:spcPts val="1414"/>
              </a:spcBef>
            </a:pPr>
            <a:r>
              <a:rPr b="0" lang="tr-TR" sz="3200" spc="-1" strike="noStrike">
                <a:solidFill>
                  <a:srgbClr val="000000"/>
                </a:solidFill>
                <a:latin typeface="Arial"/>
                <a:ea typeface="DejaVu Sans"/>
              </a:rPr>
              <a:t>“</a:t>
            </a:r>
            <a:r>
              <a:rPr b="0" lang="tr-TR" sz="3200" spc="-1" strike="noStrike">
                <a:solidFill>
                  <a:srgbClr val="000000"/>
                </a:solidFill>
                <a:latin typeface="Times New Roman"/>
                <a:ea typeface="DejaVu Sans"/>
              </a:rPr>
              <a:t>Kim fiyatlar artsın da çok kazanayım diye ticari malını stoklama yoluna giderse hata etmiştir ve ilahi teminat bakımından Allah ile Allah’ında onunla bir ilişkisi kalmamıştır.</a:t>
            </a:r>
            <a:r>
              <a:rPr b="0" lang="tr-TR" sz="3200" spc="-1" strike="noStrike">
                <a:solidFill>
                  <a:srgbClr val="000000"/>
                </a:solidFill>
                <a:latin typeface="Arial"/>
                <a:ea typeface="DejaVu Sans"/>
              </a:rPr>
              <a:t>”</a:t>
            </a:r>
            <a:endParaRPr b="0" lang="tr-TR" sz="3200" spc="-1" strike="noStrike">
              <a:latin typeface="Arial"/>
            </a:endParaRPr>
          </a:p>
          <a:p>
            <a:pPr algn="ctr">
              <a:lnSpc>
                <a:spcPct val="100000"/>
              </a:lnSpc>
              <a:spcBef>
                <a:spcPts val="1414"/>
              </a:spcBef>
            </a:pPr>
            <a:r>
              <a:rPr b="0" lang="tr-TR" sz="2400" spc="-1" strike="noStrike">
                <a:solidFill>
                  <a:srgbClr val="000000"/>
                </a:solidFill>
                <a:latin typeface="Arial"/>
                <a:ea typeface="DejaVu Sans"/>
              </a:rPr>
              <a:t>(Beyhakî, es-Sünenü’l-Kübra, s. 30.)</a:t>
            </a:r>
            <a:endParaRPr b="0" lang="tr-TR" sz="2400" spc="-1" strike="noStrike">
              <a:latin typeface="Arial"/>
            </a:endParaRPr>
          </a:p>
        </p:txBody>
      </p:sp>
    </p:spTree>
  </p:cSld>
  <mc:AlternateContent>
    <mc:Choice Requires="p14">
      <p:transition spd="slow" p14:dur="3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6" name="CustomShape 1"/>
          <p:cNvSpPr/>
          <p:nvPr/>
        </p:nvSpPr>
        <p:spPr>
          <a:xfrm>
            <a:off x="260640" y="1371600"/>
            <a:ext cx="9430560" cy="1491840"/>
          </a:xfrm>
          <a:prstGeom prst="rect">
            <a:avLst/>
          </a:prstGeom>
          <a:noFill/>
          <a:ln w="12600">
            <a:noFill/>
          </a:ln>
        </p:spPr>
        <p:style>
          <a:lnRef idx="0"/>
          <a:fillRef idx="0"/>
          <a:effectRef idx="0"/>
          <a:fontRef idx="minor"/>
        </p:style>
        <p:txBody>
          <a:bodyPr lIns="0" rIns="0" tIns="0" bIns="0" anchor="ctr" anchorCtr="1">
            <a:noAutofit/>
          </a:bodyPr>
          <a:p>
            <a:pPr algn="ctr">
              <a:lnSpc>
                <a:spcPct val="100000"/>
              </a:lnSpc>
            </a:pPr>
            <a:r>
              <a:rPr b="0" lang="tr-TR" sz="4400" spc="-1" strike="noStrike">
                <a:solidFill>
                  <a:srgbClr val="111111"/>
                </a:solidFill>
                <a:latin typeface="Arial"/>
                <a:ea typeface="DejaVu Sans"/>
              </a:rPr>
              <a:t>Rızık Kazanmayı Allah’ın Bir Emri Olarak Görüp İbadet Ruhuyla Çalışmak.</a:t>
            </a:r>
            <a:endParaRPr b="0" lang="tr-TR" sz="4400" spc="-1" strike="noStrike">
              <a:latin typeface="Arial"/>
            </a:endParaRPr>
          </a:p>
        </p:txBody>
      </p:sp>
      <p:sp>
        <p:nvSpPr>
          <p:cNvPr id="47" name="CustomShape 2"/>
          <p:cNvSpPr/>
          <p:nvPr/>
        </p:nvSpPr>
        <p:spPr>
          <a:xfrm>
            <a:off x="504000" y="3254040"/>
            <a:ext cx="9070560" cy="1592640"/>
          </a:xfrm>
          <a:prstGeom prst="rect">
            <a:avLst/>
          </a:prstGeom>
          <a:noFill/>
          <a:ln w="12600">
            <a:noFill/>
          </a:ln>
        </p:spPr>
        <p:style>
          <a:lnRef idx="0"/>
          <a:fillRef idx="0"/>
          <a:effectRef idx="0"/>
          <a:fontRef idx="minor"/>
        </p:style>
        <p:txBody>
          <a:bodyPr lIns="0" rIns="0" tIns="0" bIns="0" anchor="ctr" anchorCtr="1">
            <a:normAutofit/>
          </a:bodyPr>
          <a:p>
            <a:pPr algn="ctr">
              <a:lnSpc>
                <a:spcPct val="100000"/>
              </a:lnSpc>
              <a:spcBef>
                <a:spcPts val="1414"/>
              </a:spcBef>
            </a:pPr>
            <a:r>
              <a:rPr b="0" lang="tr-TR" sz="3200" spc="-1" strike="noStrike">
                <a:solidFill>
                  <a:srgbClr val="000000"/>
                </a:solidFill>
                <a:latin typeface="Arial"/>
                <a:ea typeface="DejaVu Sans"/>
              </a:rPr>
              <a:t>“</a:t>
            </a:r>
            <a:r>
              <a:rPr b="0" lang="tr-TR" sz="3200" spc="-1" strike="noStrike">
                <a:solidFill>
                  <a:srgbClr val="000000"/>
                </a:solidFill>
                <a:latin typeface="Arial"/>
                <a:ea typeface="DejaVu Sans"/>
              </a:rPr>
              <a:t>İnsanların en hayırlısı insanlara faydalı olandır.”</a:t>
            </a:r>
            <a:endParaRPr b="0" lang="tr-TR" sz="3200" spc="-1" strike="noStrike">
              <a:latin typeface="Arial"/>
            </a:endParaRPr>
          </a:p>
          <a:p>
            <a:pPr algn="ctr">
              <a:lnSpc>
                <a:spcPct val="100000"/>
              </a:lnSpc>
              <a:spcBef>
                <a:spcPts val="1414"/>
              </a:spcBef>
            </a:pPr>
            <a:r>
              <a:rPr b="0" lang="tr-TR" sz="2400" spc="-1" strike="noStrike">
                <a:solidFill>
                  <a:srgbClr val="000000"/>
                </a:solidFill>
                <a:latin typeface="Arial"/>
                <a:ea typeface="DejaVu Sans"/>
              </a:rPr>
              <a:t>(Buhari, Megâzi, 35.)</a:t>
            </a:r>
            <a:endParaRPr b="0" lang="tr-TR" sz="2400" spc="-1" strike="noStrike">
              <a:latin typeface="Arial"/>
            </a:endParaRPr>
          </a:p>
        </p:txBody>
      </p:sp>
    </p:spTree>
  </p:cSld>
  <mc:AlternateContent>
    <mc:Choice Requires="p14">
      <p:transition spd="slow" p14:dur="3000"/>
    </mc:Choice>
    <mc:Fallback>
      <p:transition spd="slow"/>
    </mc:Fallback>
  </mc:AlternateContent>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2" name="CustomShape 1"/>
          <p:cNvSpPr/>
          <p:nvPr/>
        </p:nvSpPr>
        <p:spPr>
          <a:xfrm>
            <a:off x="504000" y="1069560"/>
            <a:ext cx="9070560" cy="945360"/>
          </a:xfrm>
          <a:prstGeom prst="rect">
            <a:avLst/>
          </a:prstGeom>
          <a:noFill/>
          <a:ln w="12600">
            <a:noFill/>
          </a:ln>
        </p:spPr>
        <p:style>
          <a:lnRef idx="0"/>
          <a:fillRef idx="0"/>
          <a:effectRef idx="0"/>
          <a:fontRef idx="minor"/>
        </p:style>
        <p:txBody>
          <a:bodyPr lIns="0" rIns="0" tIns="0" bIns="0" anchor="ctr" anchorCtr="1">
            <a:noAutofit/>
          </a:bodyPr>
          <a:p>
            <a:pPr algn="ctr">
              <a:lnSpc>
                <a:spcPct val="100000"/>
              </a:lnSpc>
            </a:pPr>
            <a:r>
              <a:rPr b="0" lang="tr-TR" sz="4400" spc="-1" strike="noStrike">
                <a:solidFill>
                  <a:srgbClr val="000000"/>
                </a:solidFill>
                <a:latin typeface="Arial"/>
                <a:ea typeface="DejaVu Sans"/>
              </a:rPr>
              <a:t>Müşteri Kızıştırmak</a:t>
            </a:r>
            <a:endParaRPr b="0" lang="tr-TR" sz="4400" spc="-1" strike="noStrike">
              <a:latin typeface="Arial"/>
            </a:endParaRPr>
          </a:p>
        </p:txBody>
      </p:sp>
      <p:sp>
        <p:nvSpPr>
          <p:cNvPr id="83" name="CustomShape 2"/>
          <p:cNvSpPr/>
          <p:nvPr/>
        </p:nvSpPr>
        <p:spPr>
          <a:xfrm>
            <a:off x="831240" y="2718000"/>
            <a:ext cx="7918920" cy="2158920"/>
          </a:xfrm>
          <a:prstGeom prst="rect">
            <a:avLst/>
          </a:prstGeom>
          <a:noFill/>
          <a:ln w="12600">
            <a:noFill/>
          </a:ln>
        </p:spPr>
        <p:style>
          <a:lnRef idx="0"/>
          <a:fillRef idx="0"/>
          <a:effectRef idx="0"/>
          <a:fontRef idx="minor"/>
        </p:style>
        <p:txBody>
          <a:bodyPr lIns="0" rIns="0" tIns="0" bIns="0" anchorCtr="1">
            <a:normAutofit/>
          </a:bodyPr>
          <a:p>
            <a:pPr algn="ctr">
              <a:lnSpc>
                <a:spcPct val="100000"/>
              </a:lnSpc>
              <a:spcBef>
                <a:spcPts val="1414"/>
              </a:spcBef>
            </a:pPr>
            <a:r>
              <a:rPr b="0" lang="tr-TR" sz="3200" spc="-1" strike="noStrike">
                <a:solidFill>
                  <a:srgbClr val="000000"/>
                </a:solidFill>
                <a:latin typeface="Arial"/>
                <a:ea typeface="DejaVu Sans"/>
              </a:rPr>
              <a:t>“</a:t>
            </a:r>
            <a:r>
              <a:rPr b="0" lang="tr-TR" sz="3200" spc="-1" strike="noStrike">
                <a:solidFill>
                  <a:srgbClr val="000000"/>
                </a:solidFill>
                <a:latin typeface="Arial"/>
                <a:ea typeface="DejaVu Sans"/>
              </a:rPr>
              <a:t>Bir malı alıyor görünerek kıymetini artırmayınız.’’</a:t>
            </a:r>
            <a:endParaRPr b="0" lang="tr-TR" sz="3200" spc="-1" strike="noStrike">
              <a:latin typeface="Arial"/>
            </a:endParaRPr>
          </a:p>
          <a:p>
            <a:pPr algn="ctr">
              <a:lnSpc>
                <a:spcPct val="100000"/>
              </a:lnSpc>
              <a:spcBef>
                <a:spcPts val="1414"/>
              </a:spcBef>
            </a:pPr>
            <a:r>
              <a:rPr b="0" lang="tr-TR" sz="2400" spc="-1" strike="noStrike">
                <a:solidFill>
                  <a:srgbClr val="000000"/>
                </a:solidFill>
                <a:latin typeface="Arial"/>
                <a:ea typeface="DejaVu Sans"/>
              </a:rPr>
              <a:t>(Buhari, Büyû, 60.)</a:t>
            </a:r>
            <a:endParaRPr b="0" lang="tr-TR" sz="2400" spc="-1" strike="noStrike">
              <a:latin typeface="Arial"/>
            </a:endParaRPr>
          </a:p>
        </p:txBody>
      </p:sp>
    </p:spTree>
  </p:cSld>
  <mc:AlternateContent>
    <mc:Choice Requires="p14">
      <p:transition spd="slow" p14:dur="3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4" name="CustomShape 1"/>
          <p:cNvSpPr/>
          <p:nvPr/>
        </p:nvSpPr>
        <p:spPr>
          <a:xfrm>
            <a:off x="504000" y="473400"/>
            <a:ext cx="9070560" cy="1554120"/>
          </a:xfrm>
          <a:prstGeom prst="rect">
            <a:avLst/>
          </a:prstGeom>
          <a:noFill/>
          <a:ln w="12600">
            <a:noFill/>
          </a:ln>
        </p:spPr>
        <p:style>
          <a:lnRef idx="0"/>
          <a:fillRef idx="0"/>
          <a:effectRef idx="0"/>
          <a:fontRef idx="minor"/>
        </p:style>
        <p:txBody>
          <a:bodyPr lIns="0" rIns="0" tIns="0" bIns="0" anchor="ctr" anchorCtr="1">
            <a:noAutofit/>
          </a:bodyPr>
          <a:p>
            <a:pPr algn="ctr">
              <a:lnSpc>
                <a:spcPct val="100000"/>
              </a:lnSpc>
            </a:pPr>
            <a:r>
              <a:rPr b="0" lang="tr-TR" sz="4400" spc="-1" strike="noStrike">
                <a:solidFill>
                  <a:srgbClr val="000000"/>
                </a:solidFill>
                <a:latin typeface="Arial"/>
                <a:ea typeface="DejaVu Sans"/>
              </a:rPr>
              <a:t>Pazarlığı Yapılmış veya Yapılmakta olan Mala Müşteri Olmamak.</a:t>
            </a:r>
            <a:endParaRPr b="0" lang="tr-TR" sz="4400" spc="-1" strike="noStrike">
              <a:latin typeface="Arial"/>
            </a:endParaRPr>
          </a:p>
        </p:txBody>
      </p:sp>
      <p:sp>
        <p:nvSpPr>
          <p:cNvPr id="85" name="CustomShape 2"/>
          <p:cNvSpPr/>
          <p:nvPr/>
        </p:nvSpPr>
        <p:spPr>
          <a:xfrm>
            <a:off x="350280" y="2847240"/>
            <a:ext cx="9142560" cy="2495160"/>
          </a:xfrm>
          <a:prstGeom prst="rect">
            <a:avLst/>
          </a:prstGeom>
          <a:noFill/>
          <a:ln w="12600">
            <a:noFill/>
          </a:ln>
        </p:spPr>
        <p:style>
          <a:lnRef idx="0"/>
          <a:fillRef idx="0"/>
          <a:effectRef idx="0"/>
          <a:fontRef idx="minor"/>
        </p:style>
        <p:txBody>
          <a:bodyPr lIns="0" rIns="0" tIns="0" bIns="0" anchorCtr="1">
            <a:normAutofit/>
          </a:bodyPr>
          <a:p>
            <a:pPr algn="ctr">
              <a:lnSpc>
                <a:spcPct val="100000"/>
              </a:lnSpc>
              <a:spcBef>
                <a:spcPts val="1414"/>
              </a:spcBef>
            </a:pPr>
            <a:r>
              <a:rPr b="0" lang="tr-TR" sz="3200" spc="-1" strike="noStrike">
                <a:solidFill>
                  <a:srgbClr val="000000"/>
                </a:solidFill>
                <a:latin typeface="Arial"/>
                <a:ea typeface="DejaVu Sans"/>
              </a:rPr>
              <a:t>“</a:t>
            </a:r>
            <a:r>
              <a:rPr b="0" lang="tr-TR" sz="3200" spc="-1" strike="noStrike">
                <a:solidFill>
                  <a:srgbClr val="000000"/>
                </a:solidFill>
                <a:latin typeface="Arial"/>
                <a:ea typeface="DejaVu Sans"/>
              </a:rPr>
              <a:t>Müslüman bir kimse kardeşinin satışı üzerine satış yapmasın.”</a:t>
            </a:r>
            <a:endParaRPr b="0" lang="tr-TR" sz="3200" spc="-1" strike="noStrike">
              <a:latin typeface="Arial"/>
            </a:endParaRPr>
          </a:p>
          <a:p>
            <a:pPr algn="ctr">
              <a:lnSpc>
                <a:spcPct val="100000"/>
              </a:lnSpc>
              <a:spcBef>
                <a:spcPts val="1414"/>
              </a:spcBef>
            </a:pPr>
            <a:r>
              <a:rPr b="0" lang="tr-TR" sz="2400" spc="-1" strike="noStrike">
                <a:solidFill>
                  <a:srgbClr val="000000"/>
                </a:solidFill>
                <a:latin typeface="Arial"/>
                <a:ea typeface="DejaVu Sans"/>
              </a:rPr>
              <a:t>(Buhari Büyû’, 64.)</a:t>
            </a:r>
            <a:endParaRPr b="0" lang="tr-TR" sz="2400" spc="-1" strike="noStrike">
              <a:latin typeface="Arial"/>
            </a:endParaRPr>
          </a:p>
        </p:txBody>
      </p:sp>
    </p:spTree>
  </p:cSld>
  <mc:AlternateContent>
    <mc:Choice Requires="p14">
      <p:transition spd="slow" p14:dur="3000"/>
    </mc:Choice>
    <mc:Fallback>
      <p:transition spd="slow"/>
    </mc:Fallback>
  </mc:AlternateContent>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6" name="CustomShape 1"/>
          <p:cNvSpPr/>
          <p:nvPr/>
        </p:nvSpPr>
        <p:spPr>
          <a:xfrm>
            <a:off x="72000" y="1247760"/>
            <a:ext cx="9502560" cy="1563840"/>
          </a:xfrm>
          <a:prstGeom prst="rect">
            <a:avLst/>
          </a:prstGeom>
          <a:noFill/>
          <a:ln w="12600">
            <a:noFill/>
          </a:ln>
        </p:spPr>
        <p:style>
          <a:lnRef idx="0"/>
          <a:fillRef idx="0"/>
          <a:effectRef idx="0"/>
          <a:fontRef idx="minor"/>
        </p:style>
        <p:txBody>
          <a:bodyPr lIns="0" rIns="0" tIns="0" bIns="0" anchor="ctr" anchorCtr="1">
            <a:noAutofit/>
          </a:bodyPr>
          <a:p>
            <a:pPr algn="ctr">
              <a:lnSpc>
                <a:spcPct val="100000"/>
              </a:lnSpc>
            </a:pPr>
            <a:r>
              <a:rPr b="0" lang="tr-TR" sz="4400" spc="-1" strike="noStrike">
                <a:solidFill>
                  <a:srgbClr val="000000"/>
                </a:solidFill>
                <a:latin typeface="Arial"/>
                <a:ea typeface="DejaVu Sans"/>
              </a:rPr>
              <a:t>İktisadi İlişki Kurduğumuz Kimselerin Mallarını  Emanet Bilmek.</a:t>
            </a:r>
            <a:endParaRPr b="0" lang="tr-TR" sz="4400" spc="-1" strike="noStrike">
              <a:latin typeface="Arial"/>
            </a:endParaRPr>
          </a:p>
        </p:txBody>
      </p:sp>
      <p:sp>
        <p:nvSpPr>
          <p:cNvPr id="87" name="CustomShape 2"/>
          <p:cNvSpPr/>
          <p:nvPr/>
        </p:nvSpPr>
        <p:spPr>
          <a:xfrm>
            <a:off x="216000" y="3294720"/>
            <a:ext cx="9358560" cy="1627200"/>
          </a:xfrm>
          <a:prstGeom prst="rect">
            <a:avLst/>
          </a:prstGeom>
          <a:noFill/>
          <a:ln w="12600">
            <a:noFill/>
          </a:ln>
        </p:spPr>
        <p:style>
          <a:lnRef idx="0"/>
          <a:fillRef idx="0"/>
          <a:effectRef idx="0"/>
          <a:fontRef idx="minor"/>
        </p:style>
        <p:txBody>
          <a:bodyPr lIns="0" rIns="0" tIns="0" bIns="0" anchorCtr="1">
            <a:normAutofit/>
          </a:bodyPr>
          <a:p>
            <a:pPr algn="ctr">
              <a:lnSpc>
                <a:spcPct val="100000"/>
              </a:lnSpc>
              <a:spcBef>
                <a:spcPts val="1414"/>
              </a:spcBef>
            </a:pPr>
            <a:r>
              <a:rPr b="0" lang="tr-TR" sz="3200" spc="-1" strike="noStrike">
                <a:solidFill>
                  <a:srgbClr val="000000"/>
                </a:solidFill>
                <a:latin typeface="Arial"/>
                <a:ea typeface="DejaVu Sans"/>
              </a:rPr>
              <a:t>“</a:t>
            </a:r>
            <a:r>
              <a:rPr b="0" lang="tr-TR" sz="3200" spc="-1" strike="noStrike">
                <a:solidFill>
                  <a:srgbClr val="000000"/>
                </a:solidFill>
                <a:latin typeface="Arial"/>
                <a:ea typeface="DejaVu Sans"/>
              </a:rPr>
              <a:t>Emanet sahibi olmayan yani güven vermeyen kişinin imanı yoktur.’’</a:t>
            </a:r>
            <a:endParaRPr b="0" lang="tr-TR" sz="3200" spc="-1" strike="noStrike">
              <a:latin typeface="Arial"/>
            </a:endParaRPr>
          </a:p>
          <a:p>
            <a:pPr algn="ctr">
              <a:lnSpc>
                <a:spcPct val="100000"/>
              </a:lnSpc>
              <a:spcBef>
                <a:spcPts val="1414"/>
              </a:spcBef>
            </a:pPr>
            <a:r>
              <a:rPr b="0" lang="tr-TR" sz="2400" spc="-1" strike="noStrike">
                <a:solidFill>
                  <a:srgbClr val="000000"/>
                </a:solidFill>
                <a:latin typeface="Arial"/>
                <a:ea typeface="DejaVu Sans"/>
              </a:rPr>
              <a:t>(Ahmet b. Hanbel, Müsned, 3. s.135)</a:t>
            </a:r>
            <a:endParaRPr b="0" lang="tr-TR" sz="2400" spc="-1" strike="noStrike">
              <a:latin typeface="Arial"/>
            </a:endParaRPr>
          </a:p>
        </p:txBody>
      </p:sp>
    </p:spTree>
  </p:cSld>
  <mc:AlternateContent>
    <mc:Choice Requires="p14">
      <p:transition spd="slow" p14:dur="3000"/>
    </mc:Choice>
    <mc:Fallback>
      <p:transition spd="slow"/>
    </mc:Fallback>
  </mc:AlternateContent>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8" name="CustomShape 1"/>
          <p:cNvSpPr/>
          <p:nvPr/>
        </p:nvSpPr>
        <p:spPr>
          <a:xfrm>
            <a:off x="576000" y="893520"/>
            <a:ext cx="8782560" cy="1249200"/>
          </a:xfrm>
          <a:prstGeom prst="rect">
            <a:avLst/>
          </a:prstGeom>
          <a:noFill/>
          <a:ln w="12600">
            <a:noFill/>
          </a:ln>
        </p:spPr>
        <p:style>
          <a:lnRef idx="0"/>
          <a:fillRef idx="0"/>
          <a:effectRef idx="0"/>
          <a:fontRef idx="minor"/>
        </p:style>
        <p:txBody>
          <a:bodyPr lIns="0" rIns="0" tIns="0" bIns="0" anchor="ctr" anchorCtr="1">
            <a:noAutofit/>
          </a:bodyPr>
          <a:p>
            <a:pPr algn="ctr">
              <a:lnSpc>
                <a:spcPct val="100000"/>
              </a:lnSpc>
            </a:pPr>
            <a:r>
              <a:rPr b="0" lang="tr-TR" sz="4400" spc="-1" strike="noStrike">
                <a:solidFill>
                  <a:srgbClr val="000000"/>
                </a:solidFill>
                <a:latin typeface="Arial"/>
                <a:ea typeface="DejaVu Sans"/>
              </a:rPr>
              <a:t>Rakiplerin Mallarını Kötülememek.</a:t>
            </a:r>
            <a:br/>
            <a:endParaRPr b="0" lang="tr-TR" sz="4400" spc="-1" strike="noStrike">
              <a:latin typeface="Arial"/>
            </a:endParaRPr>
          </a:p>
        </p:txBody>
      </p:sp>
      <p:sp>
        <p:nvSpPr>
          <p:cNvPr id="89" name="CustomShape 2"/>
          <p:cNvSpPr/>
          <p:nvPr/>
        </p:nvSpPr>
        <p:spPr>
          <a:xfrm>
            <a:off x="576000" y="2448000"/>
            <a:ext cx="8998560" cy="2957760"/>
          </a:xfrm>
          <a:prstGeom prst="rect">
            <a:avLst/>
          </a:prstGeom>
          <a:noFill/>
          <a:ln w="12600">
            <a:noFill/>
          </a:ln>
        </p:spPr>
        <p:style>
          <a:lnRef idx="0"/>
          <a:fillRef idx="0"/>
          <a:effectRef idx="0"/>
          <a:fontRef idx="minor"/>
        </p:style>
        <p:txBody>
          <a:bodyPr lIns="0" rIns="0" tIns="0" bIns="0" anchorCtr="1">
            <a:normAutofit fontScale="81000"/>
          </a:bodyPr>
          <a:p>
            <a:pPr algn="ctr">
              <a:lnSpc>
                <a:spcPct val="100000"/>
              </a:lnSpc>
              <a:spcBef>
                <a:spcPts val="1414"/>
              </a:spcBef>
            </a:pPr>
            <a:r>
              <a:rPr b="0" lang="tr-TR" sz="3200" spc="-1" strike="noStrike">
                <a:solidFill>
                  <a:srgbClr val="000000"/>
                </a:solidFill>
                <a:latin typeface="Arial"/>
                <a:ea typeface="DejaVu Sans"/>
              </a:rPr>
              <a:t>İslam'a göre herkes nasibini yer. Nasipten ötesi yoktur. Bu temel öğretiye inanan kişiye düşen, ciddiyetle çalışıp kendisine yazılan rızkı helalinden kazanmaktır.</a:t>
            </a:r>
            <a:endParaRPr b="0" lang="tr-TR" sz="3200" spc="-1" strike="noStrike">
              <a:latin typeface="Arial"/>
            </a:endParaRPr>
          </a:p>
          <a:p>
            <a:pPr algn="ctr">
              <a:lnSpc>
                <a:spcPct val="100000"/>
              </a:lnSpc>
              <a:spcBef>
                <a:spcPts val="1414"/>
              </a:spcBef>
            </a:pPr>
            <a:r>
              <a:rPr b="0" lang="tr-TR" sz="3200" spc="-1" strike="noStrike">
                <a:solidFill>
                  <a:srgbClr val="000000"/>
                </a:solidFill>
                <a:latin typeface="Arial"/>
                <a:ea typeface="DejaVu Sans"/>
              </a:rPr>
              <a:t>Bu bilinçte olan kimse başkasının nasibine göz dikmez. Başkasının elinde olandan dolayı haset etmez.</a:t>
            </a:r>
            <a:endParaRPr b="0" lang="tr-TR" sz="3200" spc="-1" strike="noStrike">
              <a:latin typeface="Arial"/>
            </a:endParaRPr>
          </a:p>
        </p:txBody>
      </p:sp>
    </p:spTree>
  </p:cSld>
  <mc:AlternateContent>
    <mc:Choice Requires="p14">
      <p:transition spd="slow" p14:dur="3000"/>
    </mc:Choice>
    <mc:Fallback>
      <p:transition spd="slow"/>
    </mc:Fallback>
  </mc:AlternateContent>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0" name="CustomShape 1"/>
          <p:cNvSpPr/>
          <p:nvPr/>
        </p:nvSpPr>
        <p:spPr>
          <a:xfrm>
            <a:off x="576000" y="841680"/>
            <a:ext cx="9070560" cy="1249200"/>
          </a:xfrm>
          <a:prstGeom prst="rect">
            <a:avLst/>
          </a:prstGeom>
          <a:noFill/>
          <a:ln w="12600">
            <a:noFill/>
          </a:ln>
        </p:spPr>
        <p:style>
          <a:lnRef idx="0"/>
          <a:fillRef idx="0"/>
          <a:effectRef idx="0"/>
          <a:fontRef idx="minor"/>
        </p:style>
        <p:txBody>
          <a:bodyPr lIns="0" rIns="0" tIns="0" bIns="0" anchor="ctr" anchorCtr="1">
            <a:noAutofit/>
          </a:bodyPr>
          <a:p>
            <a:pPr algn="ctr">
              <a:lnSpc>
                <a:spcPct val="100000"/>
              </a:lnSpc>
            </a:pPr>
            <a:r>
              <a:rPr b="0" lang="tr-TR" sz="4400" spc="-1" strike="noStrike">
                <a:solidFill>
                  <a:srgbClr val="000000"/>
                </a:solidFill>
                <a:latin typeface="Arial"/>
                <a:ea typeface="DejaVu Sans"/>
              </a:rPr>
              <a:t>Akdi Feshetme Talebine İmkan Ölçüsünce Olumlu Cevap Vermek.</a:t>
            </a:r>
            <a:endParaRPr b="0" lang="tr-TR" sz="4400" spc="-1" strike="noStrike">
              <a:latin typeface="Arial"/>
            </a:endParaRPr>
          </a:p>
        </p:txBody>
      </p:sp>
      <p:sp>
        <p:nvSpPr>
          <p:cNvPr id="91" name="CustomShape 2"/>
          <p:cNvSpPr/>
          <p:nvPr/>
        </p:nvSpPr>
        <p:spPr>
          <a:xfrm>
            <a:off x="504000" y="2936160"/>
            <a:ext cx="9214560" cy="2214360"/>
          </a:xfrm>
          <a:prstGeom prst="rect">
            <a:avLst/>
          </a:prstGeom>
          <a:noFill/>
          <a:ln w="12600">
            <a:noFill/>
          </a:ln>
        </p:spPr>
        <p:style>
          <a:lnRef idx="0"/>
          <a:fillRef idx="0"/>
          <a:effectRef idx="0"/>
          <a:fontRef idx="minor"/>
        </p:style>
        <p:txBody>
          <a:bodyPr lIns="0" rIns="0" tIns="0" bIns="0" anchorCtr="1">
            <a:normAutofit/>
          </a:bodyPr>
          <a:p>
            <a:pPr algn="ctr">
              <a:lnSpc>
                <a:spcPct val="100000"/>
              </a:lnSpc>
              <a:spcBef>
                <a:spcPts val="1414"/>
              </a:spcBef>
            </a:pPr>
            <a:r>
              <a:rPr b="0" lang="tr-TR" sz="3200" spc="-1" strike="noStrike">
                <a:solidFill>
                  <a:srgbClr val="000000"/>
                </a:solidFill>
                <a:latin typeface="Arial"/>
                <a:ea typeface="DejaVu Sans"/>
              </a:rPr>
              <a:t>“</a:t>
            </a:r>
            <a:r>
              <a:rPr b="0" lang="tr-TR" sz="3200" spc="-1" strike="noStrike">
                <a:solidFill>
                  <a:srgbClr val="000000"/>
                </a:solidFill>
                <a:latin typeface="Arial"/>
                <a:ea typeface="DejaVu Sans"/>
              </a:rPr>
              <a:t>Her kim bir Müslümanın alışveriş akdini bozma talebini kabul ederse, Allah da onun günah ve hatasını bağışlar.’’</a:t>
            </a:r>
            <a:endParaRPr b="0" lang="tr-TR" sz="3200" spc="-1" strike="noStrike">
              <a:latin typeface="Arial"/>
            </a:endParaRPr>
          </a:p>
          <a:p>
            <a:pPr algn="ctr">
              <a:lnSpc>
                <a:spcPct val="100000"/>
              </a:lnSpc>
              <a:spcBef>
                <a:spcPts val="1414"/>
              </a:spcBef>
            </a:pPr>
            <a:r>
              <a:rPr b="0" lang="tr-TR" sz="2400" spc="-1" strike="noStrike">
                <a:solidFill>
                  <a:srgbClr val="000000"/>
                </a:solidFill>
                <a:latin typeface="Arial"/>
                <a:ea typeface="DejaVu Sans"/>
              </a:rPr>
              <a:t>(İbn Hanbel, Müsned, 2/252.)</a:t>
            </a:r>
            <a:endParaRPr b="0" lang="tr-TR" sz="2400" spc="-1" strike="noStrike">
              <a:latin typeface="Arial"/>
            </a:endParaRPr>
          </a:p>
        </p:txBody>
      </p:sp>
    </p:spTree>
  </p:cSld>
  <mc:AlternateContent>
    <mc:Choice Requires="p14">
      <p:transition spd="slow" p14:dur="3000"/>
    </mc:Choice>
    <mc:Fallback>
      <p:transition spd="slow"/>
    </mc:Fallback>
  </mc:AlternateContent>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2" name="CustomShape 1"/>
          <p:cNvSpPr/>
          <p:nvPr/>
        </p:nvSpPr>
        <p:spPr>
          <a:xfrm>
            <a:off x="504000" y="1042560"/>
            <a:ext cx="9070560" cy="945360"/>
          </a:xfrm>
          <a:prstGeom prst="rect">
            <a:avLst/>
          </a:prstGeom>
          <a:noFill/>
          <a:ln w="12600">
            <a:noFill/>
          </a:ln>
        </p:spPr>
        <p:style>
          <a:lnRef idx="0"/>
          <a:fillRef idx="0"/>
          <a:effectRef idx="0"/>
          <a:fontRef idx="minor"/>
        </p:style>
        <p:txBody>
          <a:bodyPr lIns="0" rIns="0" tIns="0" bIns="0" anchor="ctr" anchorCtr="1">
            <a:noAutofit/>
          </a:bodyPr>
          <a:p>
            <a:pPr algn="ctr">
              <a:lnSpc>
                <a:spcPct val="100000"/>
              </a:lnSpc>
            </a:pPr>
            <a:r>
              <a:rPr b="0" lang="tr-TR" sz="4400" spc="-1" strike="noStrike">
                <a:solidFill>
                  <a:srgbClr val="000000"/>
                </a:solidFill>
                <a:latin typeface="Arial"/>
                <a:ea typeface="DejaVu Sans"/>
              </a:rPr>
              <a:t>Muhataba İkramda Bulunmak</a:t>
            </a:r>
            <a:endParaRPr b="0" lang="tr-TR" sz="4400" spc="-1" strike="noStrike">
              <a:latin typeface="Arial"/>
            </a:endParaRPr>
          </a:p>
        </p:txBody>
      </p:sp>
      <p:sp>
        <p:nvSpPr>
          <p:cNvPr id="93" name="CustomShape 2"/>
          <p:cNvSpPr/>
          <p:nvPr/>
        </p:nvSpPr>
        <p:spPr>
          <a:xfrm>
            <a:off x="504000" y="2363400"/>
            <a:ext cx="9070560" cy="2101320"/>
          </a:xfrm>
          <a:prstGeom prst="rect">
            <a:avLst/>
          </a:prstGeom>
          <a:noFill/>
          <a:ln w="12600">
            <a:noFill/>
          </a:ln>
        </p:spPr>
        <p:style>
          <a:lnRef idx="0"/>
          <a:fillRef idx="0"/>
          <a:effectRef idx="0"/>
          <a:fontRef idx="minor"/>
        </p:style>
        <p:txBody>
          <a:bodyPr lIns="0" rIns="0" tIns="0" bIns="0" anchorCtr="1">
            <a:normAutofit/>
          </a:bodyPr>
          <a:p>
            <a:pPr algn="ctr">
              <a:lnSpc>
                <a:spcPct val="100000"/>
              </a:lnSpc>
              <a:spcBef>
                <a:spcPts val="1414"/>
              </a:spcBef>
            </a:pPr>
            <a:r>
              <a:rPr b="0" lang="tr-TR" sz="3200" spc="-1" strike="noStrike">
                <a:solidFill>
                  <a:srgbClr val="000000"/>
                </a:solidFill>
                <a:latin typeface="Arial"/>
                <a:ea typeface="DejaVu Sans"/>
              </a:rPr>
              <a:t>“</a:t>
            </a:r>
            <a:r>
              <a:rPr b="0" lang="tr-TR" sz="3200" spc="-1" strike="noStrike">
                <a:solidFill>
                  <a:srgbClr val="000000"/>
                </a:solidFill>
                <a:latin typeface="Arial"/>
                <a:ea typeface="DejaVu Sans"/>
              </a:rPr>
              <a:t>Satarken, satın alırken ve alacağını talep ederken müsamahakar davranan/kolaylık gösteren kişiye Allah rahmetiyle muamele etsin.’’</a:t>
            </a:r>
            <a:endParaRPr b="0" lang="tr-TR" sz="3200" spc="-1" strike="noStrike">
              <a:latin typeface="Arial"/>
            </a:endParaRPr>
          </a:p>
          <a:p>
            <a:pPr algn="ctr">
              <a:lnSpc>
                <a:spcPct val="100000"/>
              </a:lnSpc>
              <a:spcBef>
                <a:spcPts val="1414"/>
              </a:spcBef>
            </a:pPr>
            <a:r>
              <a:rPr b="0" lang="tr-TR" sz="2400" spc="-1" strike="noStrike">
                <a:solidFill>
                  <a:srgbClr val="000000"/>
                </a:solidFill>
                <a:latin typeface="Arial"/>
                <a:ea typeface="DejaVu Sans"/>
              </a:rPr>
              <a:t>(Buhari, Büyû’, 16.)</a:t>
            </a:r>
            <a:endParaRPr b="0" lang="tr-TR" sz="2400" spc="-1" strike="noStrike">
              <a:latin typeface="Arial"/>
            </a:endParaRPr>
          </a:p>
        </p:txBody>
      </p:sp>
    </p:spTree>
  </p:cSld>
  <mc:AlternateContent>
    <mc:Choice Requires="p14">
      <p:transition spd="slow" p14:dur="3000"/>
    </mc:Choice>
    <mc:Fallback>
      <p:transition spd="slow"/>
    </mc:Fallback>
  </mc:AlternateContent>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4" name="CustomShape 1"/>
          <p:cNvSpPr/>
          <p:nvPr/>
        </p:nvSpPr>
        <p:spPr>
          <a:xfrm>
            <a:off x="430560" y="853560"/>
            <a:ext cx="9070560" cy="945360"/>
          </a:xfrm>
          <a:prstGeom prst="rect">
            <a:avLst/>
          </a:prstGeom>
          <a:noFill/>
          <a:ln w="12600">
            <a:noFill/>
          </a:ln>
        </p:spPr>
        <p:style>
          <a:lnRef idx="0"/>
          <a:fillRef idx="0"/>
          <a:effectRef idx="0"/>
          <a:fontRef idx="minor"/>
        </p:style>
        <p:txBody>
          <a:bodyPr lIns="0" rIns="0" tIns="0" bIns="0" anchor="ctr" anchorCtr="1">
            <a:noAutofit/>
          </a:bodyPr>
          <a:p>
            <a:pPr algn="ctr">
              <a:lnSpc>
                <a:spcPct val="100000"/>
              </a:lnSpc>
            </a:pPr>
            <a:r>
              <a:rPr b="0" lang="tr-TR" sz="4400" spc="-1" strike="noStrike">
                <a:solidFill>
                  <a:srgbClr val="000000"/>
                </a:solidFill>
                <a:latin typeface="Arial"/>
                <a:ea typeface="DejaVu Sans"/>
              </a:rPr>
              <a:t>Rüşvet Almamak ve Vermemek</a:t>
            </a:r>
            <a:endParaRPr b="0" lang="tr-TR" sz="4400" spc="-1" strike="noStrike">
              <a:latin typeface="Arial"/>
            </a:endParaRPr>
          </a:p>
        </p:txBody>
      </p:sp>
      <p:sp>
        <p:nvSpPr>
          <p:cNvPr id="95" name="CustomShape 2"/>
          <p:cNvSpPr/>
          <p:nvPr/>
        </p:nvSpPr>
        <p:spPr>
          <a:xfrm>
            <a:off x="552960" y="2469600"/>
            <a:ext cx="9070560" cy="3287160"/>
          </a:xfrm>
          <a:prstGeom prst="rect">
            <a:avLst/>
          </a:prstGeom>
          <a:noFill/>
          <a:ln w="12600">
            <a:noFill/>
          </a:ln>
        </p:spPr>
        <p:style>
          <a:lnRef idx="0"/>
          <a:fillRef idx="0"/>
          <a:effectRef idx="0"/>
          <a:fontRef idx="minor"/>
        </p:style>
        <p:txBody>
          <a:bodyPr lIns="0" rIns="0" tIns="0" bIns="0" anchorCtr="1">
            <a:normAutofit/>
          </a:bodyPr>
          <a:p>
            <a:pPr algn="ctr">
              <a:lnSpc>
                <a:spcPct val="100000"/>
              </a:lnSpc>
              <a:spcBef>
                <a:spcPts val="1414"/>
              </a:spcBef>
            </a:pPr>
            <a:r>
              <a:rPr b="0" lang="tr-TR" sz="3200" spc="-1" strike="noStrike">
                <a:solidFill>
                  <a:srgbClr val="000000"/>
                </a:solidFill>
                <a:latin typeface="Arial"/>
                <a:ea typeface="DejaVu Sans"/>
              </a:rPr>
              <a:t>“</a:t>
            </a:r>
            <a:r>
              <a:rPr b="0" lang="tr-TR" sz="3200" spc="-1" strike="noStrike">
                <a:solidFill>
                  <a:srgbClr val="000000"/>
                </a:solidFill>
                <a:latin typeface="Arial"/>
                <a:ea typeface="DejaVu Sans"/>
              </a:rPr>
              <a:t>Aranızda birbirinizin mallarını haksız yere yemeyin. İnsanların mallarından bir kısmını ,bile bile günaha girerek yemek için onları hâkimlere (rüşvet olarak) vermeyin."</a:t>
            </a:r>
            <a:endParaRPr b="0" lang="tr-TR" sz="3200" spc="-1" strike="noStrike">
              <a:latin typeface="Arial"/>
            </a:endParaRPr>
          </a:p>
          <a:p>
            <a:pPr algn="ctr">
              <a:lnSpc>
                <a:spcPct val="100000"/>
              </a:lnSpc>
              <a:spcBef>
                <a:spcPts val="1414"/>
              </a:spcBef>
            </a:pPr>
            <a:r>
              <a:rPr b="0" lang="tr-TR" sz="3200" spc="-1" strike="noStrike">
                <a:solidFill>
                  <a:srgbClr val="000000"/>
                </a:solidFill>
                <a:latin typeface="Arial"/>
                <a:ea typeface="DejaVu Sans"/>
              </a:rPr>
              <a:t>(Bakara Suresi, 188.)</a:t>
            </a:r>
            <a:endParaRPr b="0" lang="tr-TR" sz="3200" spc="-1" strike="noStrike">
              <a:latin typeface="Arial"/>
            </a:endParaRPr>
          </a:p>
        </p:txBody>
      </p:sp>
    </p:spTree>
  </p:cSld>
  <mc:AlternateContent>
    <mc:Choice Requires="p14">
      <p:transition spd="slow" p14:dur="3000"/>
    </mc:Choice>
    <mc:Fallback>
      <p:transition spd="slow"/>
    </mc:Fallback>
  </mc:AlternateContent>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6" name="CustomShape 1"/>
          <p:cNvSpPr/>
          <p:nvPr/>
        </p:nvSpPr>
        <p:spPr>
          <a:xfrm>
            <a:off x="716400" y="1405080"/>
            <a:ext cx="8434800" cy="1249200"/>
          </a:xfrm>
          <a:prstGeom prst="rect">
            <a:avLst/>
          </a:prstGeom>
          <a:noFill/>
          <a:ln w="12600">
            <a:noFill/>
          </a:ln>
        </p:spPr>
        <p:style>
          <a:lnRef idx="0"/>
          <a:fillRef idx="0"/>
          <a:effectRef idx="0"/>
          <a:fontRef idx="minor"/>
        </p:style>
        <p:txBody>
          <a:bodyPr lIns="0" rIns="0" tIns="0" bIns="0" anchor="ctr" anchorCtr="1">
            <a:noAutofit/>
          </a:bodyPr>
          <a:p>
            <a:pPr algn="ctr">
              <a:lnSpc>
                <a:spcPct val="100000"/>
              </a:lnSpc>
            </a:pPr>
            <a:r>
              <a:rPr b="0" lang="tr-TR" sz="4400" spc="-1" strike="noStrike">
                <a:solidFill>
                  <a:srgbClr val="000000"/>
                </a:solidFill>
                <a:latin typeface="Arial"/>
                <a:ea typeface="DejaVu Sans"/>
              </a:rPr>
              <a:t>Borç ve Diğer Ticari Muameleleri Kayıt Altına Almak</a:t>
            </a:r>
            <a:endParaRPr b="0" lang="tr-TR" sz="4400" spc="-1" strike="noStrike">
              <a:latin typeface="Arial"/>
            </a:endParaRPr>
          </a:p>
        </p:txBody>
      </p:sp>
      <p:sp>
        <p:nvSpPr>
          <p:cNvPr id="97" name="CustomShape 2"/>
          <p:cNvSpPr/>
          <p:nvPr/>
        </p:nvSpPr>
        <p:spPr>
          <a:xfrm>
            <a:off x="432000" y="3179880"/>
            <a:ext cx="9214560" cy="1644120"/>
          </a:xfrm>
          <a:prstGeom prst="rect">
            <a:avLst/>
          </a:prstGeom>
          <a:noFill/>
          <a:ln w="12600">
            <a:noFill/>
          </a:ln>
        </p:spPr>
        <p:style>
          <a:lnRef idx="0"/>
          <a:fillRef idx="0"/>
          <a:effectRef idx="0"/>
          <a:fontRef idx="minor"/>
        </p:style>
        <p:txBody>
          <a:bodyPr lIns="0" rIns="0" tIns="0" bIns="0" anchorCtr="1">
            <a:normAutofit/>
          </a:bodyPr>
          <a:p>
            <a:pPr algn="ctr">
              <a:lnSpc>
                <a:spcPct val="100000"/>
              </a:lnSpc>
              <a:spcBef>
                <a:spcPts val="1414"/>
              </a:spcBef>
            </a:pPr>
            <a:r>
              <a:rPr b="0" lang="tr-TR" sz="3200" spc="-1" strike="noStrike">
                <a:solidFill>
                  <a:srgbClr val="000000"/>
                </a:solidFill>
                <a:latin typeface="Arial"/>
                <a:ea typeface="DejaVu Sans"/>
              </a:rPr>
              <a:t>“</a:t>
            </a:r>
            <a:r>
              <a:rPr b="0" lang="tr-TR" sz="3200" spc="-1" strike="noStrike">
                <a:solidFill>
                  <a:srgbClr val="000000"/>
                </a:solidFill>
                <a:latin typeface="Arial"/>
                <a:ea typeface="DejaVu Sans"/>
              </a:rPr>
              <a:t>Ey inananlar! Belli  bir süreye kadar birbirinize borçlandığınız zaman onu yazın...’’</a:t>
            </a:r>
            <a:endParaRPr b="0" lang="tr-TR" sz="3200" spc="-1" strike="noStrike">
              <a:latin typeface="Arial"/>
            </a:endParaRPr>
          </a:p>
          <a:p>
            <a:pPr algn="ctr">
              <a:lnSpc>
                <a:spcPct val="100000"/>
              </a:lnSpc>
              <a:spcBef>
                <a:spcPts val="1414"/>
              </a:spcBef>
            </a:pPr>
            <a:r>
              <a:rPr b="0" lang="tr-TR" sz="2400" spc="-1" strike="noStrike">
                <a:solidFill>
                  <a:srgbClr val="000000"/>
                </a:solidFill>
                <a:latin typeface="Arial"/>
                <a:ea typeface="DejaVu Sans"/>
              </a:rPr>
              <a:t>(Bakara Suresi, 282.)</a:t>
            </a:r>
            <a:endParaRPr b="0" lang="tr-TR" sz="2400" spc="-1" strike="noStrike">
              <a:latin typeface="Arial"/>
            </a:endParaRPr>
          </a:p>
        </p:txBody>
      </p:sp>
    </p:spTree>
  </p:cSld>
  <mc:AlternateContent>
    <mc:Choice Requires="p14">
      <p:transition spd="slow" p14:dur="3000"/>
    </mc:Choice>
    <mc:Fallback>
      <p:transition spd="slow"/>
    </mc:Fallback>
  </mc:AlternateContent>
</p:sld>
</file>

<file path=ppt/slides/slide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8" name="CustomShape 1"/>
          <p:cNvSpPr/>
          <p:nvPr/>
        </p:nvSpPr>
        <p:spPr>
          <a:xfrm>
            <a:off x="504000" y="874080"/>
            <a:ext cx="9070560" cy="1249200"/>
          </a:xfrm>
          <a:prstGeom prst="rect">
            <a:avLst/>
          </a:prstGeom>
          <a:noFill/>
          <a:ln w="12600">
            <a:noFill/>
          </a:ln>
        </p:spPr>
        <p:style>
          <a:lnRef idx="0"/>
          <a:fillRef idx="0"/>
          <a:effectRef idx="0"/>
          <a:fontRef idx="minor"/>
        </p:style>
        <p:txBody>
          <a:bodyPr lIns="0" rIns="0" tIns="0" bIns="0" anchor="ctr" anchorCtr="1">
            <a:noAutofit/>
          </a:bodyPr>
          <a:p>
            <a:pPr algn="ctr">
              <a:lnSpc>
                <a:spcPct val="100000"/>
              </a:lnSpc>
            </a:pPr>
            <a:r>
              <a:rPr b="0" lang="tr-TR" sz="4400" spc="-1" strike="noStrike">
                <a:solidFill>
                  <a:srgbClr val="000000"/>
                </a:solidFill>
                <a:latin typeface="Arial"/>
                <a:ea typeface="DejaVu Sans"/>
              </a:rPr>
              <a:t>Finans İhtiyacını Helal Yoldan Karşılamak.</a:t>
            </a:r>
            <a:endParaRPr b="0" lang="tr-TR" sz="4400" spc="-1" strike="noStrike">
              <a:latin typeface="Arial"/>
            </a:endParaRPr>
          </a:p>
        </p:txBody>
      </p:sp>
      <p:sp>
        <p:nvSpPr>
          <p:cNvPr id="99" name="CustomShape 2"/>
          <p:cNvSpPr/>
          <p:nvPr/>
        </p:nvSpPr>
        <p:spPr>
          <a:xfrm>
            <a:off x="360000" y="2343240"/>
            <a:ext cx="9358560" cy="2815560"/>
          </a:xfrm>
          <a:prstGeom prst="rect">
            <a:avLst/>
          </a:prstGeom>
          <a:noFill/>
          <a:ln w="12600">
            <a:noFill/>
          </a:ln>
        </p:spPr>
        <p:style>
          <a:lnRef idx="0"/>
          <a:fillRef idx="0"/>
          <a:effectRef idx="0"/>
          <a:fontRef idx="minor"/>
        </p:style>
        <p:txBody>
          <a:bodyPr lIns="0" rIns="0" tIns="0" bIns="0">
            <a:normAutofit fontScale="73000"/>
          </a:bodyPr>
          <a:p>
            <a:pPr algn="ctr">
              <a:lnSpc>
                <a:spcPct val="100000"/>
              </a:lnSpc>
              <a:spcBef>
                <a:spcPts val="1414"/>
              </a:spcBef>
            </a:pPr>
            <a:r>
              <a:rPr b="0" lang="tr-TR" sz="2400" spc="-1" strike="noStrike">
                <a:solidFill>
                  <a:srgbClr val="000000"/>
                </a:solidFill>
                <a:latin typeface="Arial"/>
                <a:ea typeface="DejaVu Sans"/>
              </a:rPr>
              <a:t>‘’</a:t>
            </a:r>
            <a:r>
              <a:rPr b="0" lang="tr-TR" sz="2400" spc="-1" strike="noStrike">
                <a:solidFill>
                  <a:srgbClr val="000000"/>
                </a:solidFill>
                <a:latin typeface="Arial"/>
                <a:ea typeface="DejaVu Sans"/>
              </a:rPr>
              <a:t>Faiz yiyenler ancak şeytanın çarparak sersemlettiği kimse gibi kalkarlar. Bunun sebebi onların, “Alım satım da ancak faiz gibidir” demeleridir. Hâlbuki Allah alım satımı helâl, faizi ise haram kılmıştır. Artık kime Allah’tan bir öğüt erişir de faizciliği bırakırsa geçmişteki kendisinindir, durumunun takdiri Allah’a aittir. Kim de yine faizciliğe dönerse işte bunlar orada devamlı kalmak üzere cehennemliklerdir.’’       </a:t>
            </a:r>
            <a:endParaRPr b="0" lang="tr-TR" sz="2400" spc="-1" strike="noStrike">
              <a:latin typeface="Arial"/>
            </a:endParaRPr>
          </a:p>
          <a:p>
            <a:pPr algn="ctr">
              <a:lnSpc>
                <a:spcPct val="100000"/>
              </a:lnSpc>
              <a:spcBef>
                <a:spcPts val="1414"/>
              </a:spcBef>
            </a:pPr>
            <a:r>
              <a:rPr b="0" lang="tr-TR" sz="2400" spc="-1" strike="noStrike">
                <a:solidFill>
                  <a:srgbClr val="000000"/>
                </a:solidFill>
                <a:latin typeface="Arial"/>
                <a:ea typeface="DejaVu Sans"/>
              </a:rPr>
              <a:t>(Bakara Suresi, 275.)</a:t>
            </a:r>
            <a:endParaRPr b="0" lang="tr-TR" sz="2400" spc="-1" strike="noStrike">
              <a:latin typeface="Arial"/>
            </a:endParaRPr>
          </a:p>
          <a:p>
            <a:pPr>
              <a:lnSpc>
                <a:spcPct val="100000"/>
              </a:lnSpc>
              <a:spcBef>
                <a:spcPts val="1414"/>
              </a:spcBef>
            </a:pPr>
            <a:r>
              <a:rPr b="0" lang="tr-TR" sz="2400" spc="-1" strike="noStrike">
                <a:solidFill>
                  <a:srgbClr val="000000"/>
                </a:solidFill>
                <a:latin typeface="Arial"/>
                <a:ea typeface="DejaVu Sans"/>
              </a:rPr>
              <a:t> </a:t>
            </a:r>
            <a:endParaRPr b="0" lang="tr-TR" sz="2400" spc="-1" strike="noStrike">
              <a:latin typeface="Arial"/>
            </a:endParaRPr>
          </a:p>
        </p:txBody>
      </p:sp>
    </p:spTree>
  </p:cSld>
  <mc:AlternateContent>
    <mc:Choice Requires="p14">
      <p:transition spd="slow" p14:dur="3000"/>
    </mc:Choice>
    <mc:Fallback>
      <p:transition spd="slow"/>
    </mc:Fallback>
  </mc:AlternateContent>
</p:sld>
</file>

<file path=ppt/slides/slide2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0" name="CustomShape 1"/>
          <p:cNvSpPr/>
          <p:nvPr/>
        </p:nvSpPr>
        <p:spPr>
          <a:xfrm>
            <a:off x="659160" y="1303920"/>
            <a:ext cx="9070560" cy="945360"/>
          </a:xfrm>
          <a:prstGeom prst="rect">
            <a:avLst/>
          </a:prstGeom>
          <a:noFill/>
          <a:ln w="12600">
            <a:noFill/>
          </a:ln>
        </p:spPr>
        <p:style>
          <a:lnRef idx="0"/>
          <a:fillRef idx="0"/>
          <a:effectRef idx="0"/>
          <a:fontRef idx="minor"/>
        </p:style>
        <p:txBody>
          <a:bodyPr lIns="0" rIns="0" tIns="0" bIns="0" anchor="ctr" anchorCtr="1">
            <a:noAutofit/>
          </a:bodyPr>
          <a:p>
            <a:pPr algn="ctr">
              <a:lnSpc>
                <a:spcPct val="100000"/>
              </a:lnSpc>
            </a:pPr>
            <a:r>
              <a:rPr b="0" lang="tr-TR" sz="4400" spc="-1" strike="noStrike">
                <a:solidFill>
                  <a:srgbClr val="000000"/>
                </a:solidFill>
                <a:latin typeface="Arial"/>
                <a:ea typeface="DejaVu Sans"/>
              </a:rPr>
              <a:t>Menfaat Beklemeden Borç Vermek</a:t>
            </a:r>
            <a:endParaRPr b="0" lang="tr-TR" sz="4400" spc="-1" strike="noStrike">
              <a:latin typeface="Arial"/>
            </a:endParaRPr>
          </a:p>
        </p:txBody>
      </p:sp>
      <p:sp>
        <p:nvSpPr>
          <p:cNvPr id="101" name="CustomShape 2"/>
          <p:cNvSpPr/>
          <p:nvPr/>
        </p:nvSpPr>
        <p:spPr>
          <a:xfrm>
            <a:off x="504000" y="2665440"/>
            <a:ext cx="9070560" cy="2460600"/>
          </a:xfrm>
          <a:prstGeom prst="rect">
            <a:avLst/>
          </a:prstGeom>
          <a:noFill/>
          <a:ln w="12600">
            <a:noFill/>
          </a:ln>
        </p:spPr>
        <p:style>
          <a:lnRef idx="0"/>
          <a:fillRef idx="0"/>
          <a:effectRef idx="0"/>
          <a:fontRef idx="minor"/>
        </p:style>
        <p:txBody>
          <a:bodyPr lIns="0" rIns="0" tIns="0" bIns="0" anchorCtr="1">
            <a:normAutofit/>
          </a:bodyPr>
          <a:p>
            <a:pPr algn="ctr">
              <a:lnSpc>
                <a:spcPct val="115000"/>
              </a:lnSpc>
              <a:spcBef>
                <a:spcPts val="1414"/>
              </a:spcBef>
            </a:pPr>
            <a:r>
              <a:rPr b="0" lang="tr-TR" sz="3200" spc="-1" strike="noStrike">
                <a:solidFill>
                  <a:srgbClr val="000000"/>
                </a:solidFill>
                <a:latin typeface="Arial"/>
                <a:ea typeface="DejaVu Sans"/>
              </a:rPr>
              <a:t> “</a:t>
            </a:r>
            <a:r>
              <a:rPr b="0" lang="tr-TR" sz="3200" spc="-1" strike="noStrike">
                <a:solidFill>
                  <a:srgbClr val="000000"/>
                </a:solidFill>
                <a:latin typeface="Arial"/>
                <a:ea typeface="DejaVu Sans"/>
              </a:rPr>
              <a:t>Kim Allah’a güzel bir ödünç verecek olursa Allah da onun karşılığını kat kat verir ve ayrıca onun çok değerli  mükafatı da vardır.’’</a:t>
            </a:r>
            <a:endParaRPr b="0" lang="tr-TR" sz="3200" spc="-1" strike="noStrike">
              <a:latin typeface="Arial"/>
            </a:endParaRPr>
          </a:p>
          <a:p>
            <a:pPr algn="ctr">
              <a:lnSpc>
                <a:spcPct val="115000"/>
              </a:lnSpc>
              <a:spcBef>
                <a:spcPts val="1414"/>
              </a:spcBef>
            </a:pPr>
            <a:r>
              <a:rPr b="0" lang="tr-TR" sz="3200" spc="-1" strike="noStrike">
                <a:solidFill>
                  <a:srgbClr val="000000"/>
                </a:solidFill>
                <a:latin typeface="Arial"/>
                <a:ea typeface="DejaVu Sans"/>
              </a:rPr>
              <a:t> </a:t>
            </a:r>
            <a:r>
              <a:rPr b="0" lang="tr-TR" sz="2400" spc="-1" strike="noStrike">
                <a:solidFill>
                  <a:srgbClr val="000000"/>
                </a:solidFill>
                <a:latin typeface="Arial"/>
                <a:ea typeface="DejaVu Sans"/>
              </a:rPr>
              <a:t>(Hadid Suresi, 11.)</a:t>
            </a:r>
            <a:endParaRPr b="0" lang="tr-TR" sz="2400" spc="-1" strike="noStrike">
              <a:latin typeface="Arial"/>
            </a:endParaRPr>
          </a:p>
        </p:txBody>
      </p:sp>
    </p:spTree>
  </p:cSld>
  <mc:AlternateContent>
    <mc:Choice Requires="p14">
      <p:transition spd="slow" p14:dur="3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8" name="CustomShape 1"/>
          <p:cNvSpPr/>
          <p:nvPr/>
        </p:nvSpPr>
        <p:spPr>
          <a:xfrm>
            <a:off x="72000" y="1037880"/>
            <a:ext cx="9934920" cy="1874160"/>
          </a:xfrm>
          <a:prstGeom prst="rect">
            <a:avLst/>
          </a:prstGeom>
          <a:noFill/>
          <a:ln w="12600">
            <a:noFill/>
          </a:ln>
        </p:spPr>
        <p:style>
          <a:lnRef idx="0"/>
          <a:fillRef idx="0"/>
          <a:effectRef idx="0"/>
          <a:fontRef idx="minor"/>
        </p:style>
        <p:txBody>
          <a:bodyPr lIns="0" rIns="0" tIns="0" bIns="0" anchor="ctr" anchorCtr="1">
            <a:noAutofit/>
          </a:bodyPr>
          <a:p>
            <a:pPr algn="ctr">
              <a:lnSpc>
                <a:spcPct val="100000"/>
              </a:lnSpc>
            </a:pPr>
            <a:r>
              <a:rPr b="0" lang="tr-TR" sz="4000" spc="-1" strike="noStrike">
                <a:solidFill>
                  <a:srgbClr val="000000"/>
                </a:solidFill>
                <a:latin typeface="Arial"/>
                <a:ea typeface="DejaVu Sans"/>
              </a:rPr>
              <a:t>Rızkı Verenin Allah Olduğuna ve Her Canlının Sadece Nasibini Elde Edeceğine İnanmak.</a:t>
            </a:r>
            <a:endParaRPr b="0" lang="tr-TR" sz="4000" spc="-1" strike="noStrike">
              <a:latin typeface="Arial"/>
            </a:endParaRPr>
          </a:p>
        </p:txBody>
      </p:sp>
      <p:sp>
        <p:nvSpPr>
          <p:cNvPr id="49" name="CustomShape 2"/>
          <p:cNvSpPr/>
          <p:nvPr/>
        </p:nvSpPr>
        <p:spPr>
          <a:xfrm>
            <a:off x="216000" y="3021480"/>
            <a:ext cx="9358560" cy="1798920"/>
          </a:xfrm>
          <a:prstGeom prst="rect">
            <a:avLst/>
          </a:prstGeom>
          <a:noFill/>
          <a:ln w="12600">
            <a:noFill/>
          </a:ln>
        </p:spPr>
        <p:style>
          <a:lnRef idx="0"/>
          <a:fillRef idx="0"/>
          <a:effectRef idx="0"/>
          <a:fontRef idx="minor"/>
        </p:style>
        <p:txBody>
          <a:bodyPr lIns="0" rIns="0" tIns="0" bIns="0" anchorCtr="1">
            <a:normAutofit/>
          </a:bodyPr>
          <a:p>
            <a:pPr algn="ctr">
              <a:lnSpc>
                <a:spcPct val="90000"/>
              </a:lnSpc>
              <a:spcBef>
                <a:spcPts val="1414"/>
              </a:spcBef>
            </a:pPr>
            <a:r>
              <a:rPr b="0" lang="tr-TR" sz="3000" spc="-1" strike="noStrike">
                <a:solidFill>
                  <a:srgbClr val="000000"/>
                </a:solidFill>
                <a:latin typeface="Arial"/>
                <a:ea typeface="DejaVu Sans"/>
              </a:rPr>
              <a:t>“</a:t>
            </a:r>
            <a:r>
              <a:rPr b="0" lang="tr-TR" sz="3000" spc="-1" strike="noStrike">
                <a:solidFill>
                  <a:srgbClr val="000000"/>
                </a:solidFill>
                <a:latin typeface="Arial"/>
                <a:ea typeface="DejaVu Sans"/>
              </a:rPr>
              <a:t>Şüphesiz senin Rabbin, rızkı dilediğine genişletir-yayar ve daraltır. Gerçekten o kullarından haberdar olandır ve görendir.”</a:t>
            </a:r>
            <a:endParaRPr b="0" lang="tr-TR" sz="3000" spc="-1" strike="noStrike">
              <a:latin typeface="Arial"/>
            </a:endParaRPr>
          </a:p>
          <a:p>
            <a:pPr algn="ctr">
              <a:lnSpc>
                <a:spcPct val="90000"/>
              </a:lnSpc>
              <a:spcBef>
                <a:spcPts val="1414"/>
              </a:spcBef>
            </a:pPr>
            <a:r>
              <a:rPr b="0" lang="tr-TR" sz="2400" spc="-1" strike="noStrike">
                <a:solidFill>
                  <a:srgbClr val="000000"/>
                </a:solidFill>
                <a:latin typeface="Arial"/>
                <a:ea typeface="DejaVu Sans"/>
              </a:rPr>
              <a:t>(İsra Suresi, 30.)</a:t>
            </a:r>
            <a:endParaRPr b="0" lang="tr-TR" sz="2400" spc="-1" strike="noStrike">
              <a:latin typeface="Arial"/>
            </a:endParaRPr>
          </a:p>
        </p:txBody>
      </p:sp>
    </p:spTree>
  </p:cSld>
  <mc:AlternateContent>
    <mc:Choice Requires="p14">
      <p:transition spd="slow" p14:dur="3000"/>
    </mc:Choice>
    <mc:Fallback>
      <p:transition spd="slow"/>
    </mc:Fallback>
  </mc:AlternateContent>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3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2" name="CustomShape 1"/>
          <p:cNvSpPr/>
          <p:nvPr/>
        </p:nvSpPr>
        <p:spPr>
          <a:xfrm>
            <a:off x="216000" y="650160"/>
            <a:ext cx="9430560" cy="1508760"/>
          </a:xfrm>
          <a:prstGeom prst="rect">
            <a:avLst/>
          </a:prstGeom>
          <a:noFill/>
          <a:ln w="12600">
            <a:noFill/>
          </a:ln>
        </p:spPr>
        <p:style>
          <a:lnRef idx="0"/>
          <a:fillRef idx="0"/>
          <a:effectRef idx="0"/>
          <a:fontRef idx="minor"/>
        </p:style>
        <p:txBody>
          <a:bodyPr lIns="0" rIns="0" tIns="0" bIns="0" anchor="ctr" anchorCtr="1">
            <a:noAutofit/>
          </a:bodyPr>
          <a:p>
            <a:pPr algn="ctr">
              <a:lnSpc>
                <a:spcPct val="100000"/>
              </a:lnSpc>
            </a:pPr>
            <a:r>
              <a:rPr b="0" lang="tr-TR" sz="4400" spc="-1" strike="noStrike">
                <a:solidFill>
                  <a:srgbClr val="000000"/>
                </a:solidFill>
                <a:latin typeface="Arial"/>
                <a:ea typeface="DejaVu Sans"/>
              </a:rPr>
              <a:t>Borcu Vaktinde ve Daha Güzel Ödemek</a:t>
            </a:r>
            <a:endParaRPr b="0" lang="tr-TR" sz="4400" spc="-1" strike="noStrike">
              <a:latin typeface="Arial"/>
            </a:endParaRPr>
          </a:p>
        </p:txBody>
      </p:sp>
      <p:sp>
        <p:nvSpPr>
          <p:cNvPr id="103" name="CustomShape 2"/>
          <p:cNvSpPr/>
          <p:nvPr/>
        </p:nvSpPr>
        <p:spPr>
          <a:xfrm>
            <a:off x="216000" y="2462040"/>
            <a:ext cx="9358560" cy="2453760"/>
          </a:xfrm>
          <a:prstGeom prst="rect">
            <a:avLst/>
          </a:prstGeom>
          <a:noFill/>
          <a:ln w="12600">
            <a:noFill/>
          </a:ln>
        </p:spPr>
        <p:style>
          <a:lnRef idx="0"/>
          <a:fillRef idx="0"/>
          <a:effectRef idx="0"/>
          <a:fontRef idx="minor"/>
        </p:style>
        <p:txBody>
          <a:bodyPr lIns="0" rIns="0" tIns="0" bIns="0" anchorCtr="1">
            <a:normAutofit/>
          </a:bodyPr>
          <a:p>
            <a:pPr algn="ctr">
              <a:lnSpc>
                <a:spcPct val="90000"/>
              </a:lnSpc>
              <a:spcBef>
                <a:spcPts val="1414"/>
              </a:spcBef>
            </a:pPr>
            <a:r>
              <a:rPr b="0" lang="tr-TR" sz="3200" spc="-1" strike="noStrike">
                <a:solidFill>
                  <a:srgbClr val="000000"/>
                </a:solidFill>
                <a:latin typeface="Arial"/>
                <a:ea typeface="DejaVu Sans"/>
              </a:rPr>
              <a:t>“</a:t>
            </a:r>
            <a:r>
              <a:rPr b="0" lang="tr-TR" sz="3200" spc="-1" strike="noStrike">
                <a:solidFill>
                  <a:srgbClr val="000000"/>
                </a:solidFill>
                <a:latin typeface="Arial"/>
                <a:ea typeface="DejaVu Sans"/>
              </a:rPr>
              <a:t>Kim ödemeye niyet ederek mal alırsa Allah, ona borcunu ödemede yardımcı olur. Kim de halkın malını itlaf etmek düşüncesiyle alırsa, Allah da onu dünya ve ahirette rezil eder.’’</a:t>
            </a:r>
            <a:endParaRPr b="0" lang="tr-TR" sz="3200" spc="-1" strike="noStrike">
              <a:latin typeface="Arial"/>
            </a:endParaRPr>
          </a:p>
          <a:p>
            <a:pPr algn="ctr">
              <a:lnSpc>
                <a:spcPct val="90000"/>
              </a:lnSpc>
              <a:spcBef>
                <a:spcPts val="1414"/>
              </a:spcBef>
            </a:pPr>
            <a:r>
              <a:rPr b="0" lang="tr-TR" sz="3200" spc="-1" strike="noStrike">
                <a:solidFill>
                  <a:srgbClr val="000000"/>
                </a:solidFill>
                <a:latin typeface="Arial"/>
                <a:ea typeface="DejaVu Sans"/>
              </a:rPr>
              <a:t> </a:t>
            </a:r>
            <a:r>
              <a:rPr b="0" lang="tr-TR" sz="2400" spc="-1" strike="noStrike">
                <a:solidFill>
                  <a:srgbClr val="000000"/>
                </a:solidFill>
                <a:latin typeface="Arial"/>
                <a:ea typeface="DejaVu Sans"/>
              </a:rPr>
              <a:t>(Buhari, İstikraz, 2/2387)</a:t>
            </a:r>
            <a:endParaRPr b="0" lang="tr-TR" sz="2400" spc="-1" strike="noStrike">
              <a:latin typeface="Arial"/>
            </a:endParaRPr>
          </a:p>
        </p:txBody>
      </p:sp>
    </p:spTree>
  </p:cSld>
  <mc:AlternateContent>
    <mc:Choice Requires="p14">
      <p:transition spd="slow" p14:dur="3000"/>
    </mc:Choice>
    <mc:Fallback>
      <p:transition spd="slow"/>
    </mc:Fallback>
  </mc:AlternateContent>
</p:sld>
</file>

<file path=ppt/slides/slide3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4" name="CustomShape 1"/>
          <p:cNvSpPr/>
          <p:nvPr/>
        </p:nvSpPr>
        <p:spPr>
          <a:xfrm>
            <a:off x="702360" y="702720"/>
            <a:ext cx="8529480" cy="1508760"/>
          </a:xfrm>
          <a:prstGeom prst="rect">
            <a:avLst/>
          </a:prstGeom>
          <a:noFill/>
          <a:ln w="12600">
            <a:noFill/>
          </a:ln>
        </p:spPr>
        <p:style>
          <a:lnRef idx="0"/>
          <a:fillRef idx="0"/>
          <a:effectRef idx="0"/>
          <a:fontRef idx="minor"/>
        </p:style>
        <p:txBody>
          <a:bodyPr lIns="0" rIns="0" tIns="0" bIns="0" anchor="ctr" anchorCtr="1">
            <a:noAutofit/>
          </a:bodyPr>
          <a:p>
            <a:pPr algn="ctr">
              <a:lnSpc>
                <a:spcPct val="100000"/>
              </a:lnSpc>
            </a:pPr>
            <a:r>
              <a:rPr b="0" lang="tr-TR" sz="4400" spc="-1" strike="noStrike">
                <a:solidFill>
                  <a:srgbClr val="000000"/>
                </a:solidFill>
                <a:latin typeface="Arial"/>
                <a:ea typeface="DejaVu Sans"/>
              </a:rPr>
              <a:t>Ödeme Konusunda Borçluya Kolaylık Tanımak.</a:t>
            </a:r>
            <a:endParaRPr b="0" lang="tr-TR" sz="4400" spc="-1" strike="noStrike">
              <a:latin typeface="Arial"/>
            </a:endParaRPr>
          </a:p>
        </p:txBody>
      </p:sp>
      <p:sp>
        <p:nvSpPr>
          <p:cNvPr id="105" name="CustomShape 2"/>
          <p:cNvSpPr/>
          <p:nvPr/>
        </p:nvSpPr>
        <p:spPr>
          <a:xfrm>
            <a:off x="360000" y="2409480"/>
            <a:ext cx="9214560" cy="2669760"/>
          </a:xfrm>
          <a:prstGeom prst="rect">
            <a:avLst/>
          </a:prstGeom>
          <a:noFill/>
          <a:ln w="12600">
            <a:noFill/>
          </a:ln>
        </p:spPr>
        <p:style>
          <a:lnRef idx="0"/>
          <a:fillRef idx="0"/>
          <a:effectRef idx="0"/>
          <a:fontRef idx="minor"/>
        </p:style>
        <p:txBody>
          <a:bodyPr lIns="0" rIns="0" tIns="0" bIns="0" anchorCtr="1">
            <a:normAutofit/>
          </a:bodyPr>
          <a:p>
            <a:pPr algn="ctr">
              <a:lnSpc>
                <a:spcPct val="100000"/>
              </a:lnSpc>
              <a:spcBef>
                <a:spcPts val="1414"/>
              </a:spcBef>
            </a:pPr>
            <a:r>
              <a:rPr b="0" lang="tr-TR" sz="3200" spc="-1" strike="noStrike">
                <a:solidFill>
                  <a:srgbClr val="000000"/>
                </a:solidFill>
                <a:latin typeface="Arial"/>
                <a:ea typeface="DejaVu Sans"/>
              </a:rPr>
              <a:t>‘’</a:t>
            </a:r>
            <a:r>
              <a:rPr b="0" lang="tr-TR" sz="3200" spc="-1" strike="noStrike">
                <a:solidFill>
                  <a:srgbClr val="000000"/>
                </a:solidFill>
                <a:latin typeface="Arial"/>
                <a:ea typeface="DejaVu Sans"/>
              </a:rPr>
              <a:t>Eğer borçlu darlık içindeyse, ona eli genişleyene kadar bir süre tanıyın. Bu gibi borçlulara alacağınızı bağışlamanız, eğer bilirseniz sizin için daha hayırlıdır.’’</a:t>
            </a:r>
            <a:endParaRPr b="0" lang="tr-TR" sz="3200" spc="-1" strike="noStrike">
              <a:latin typeface="Arial"/>
            </a:endParaRPr>
          </a:p>
          <a:p>
            <a:pPr algn="ctr">
              <a:lnSpc>
                <a:spcPct val="100000"/>
              </a:lnSpc>
              <a:spcBef>
                <a:spcPts val="1414"/>
              </a:spcBef>
            </a:pPr>
            <a:r>
              <a:rPr b="0" lang="tr-TR" sz="2400" spc="-1" strike="noStrike">
                <a:solidFill>
                  <a:srgbClr val="000000"/>
                </a:solidFill>
                <a:latin typeface="Arial"/>
                <a:ea typeface="DejaVu Sans"/>
              </a:rPr>
              <a:t>(Bakara Suresi, 280.)</a:t>
            </a:r>
            <a:endParaRPr b="0" lang="tr-TR" sz="2400" spc="-1" strike="noStrike">
              <a:latin typeface="Arial"/>
            </a:endParaRPr>
          </a:p>
        </p:txBody>
      </p:sp>
    </p:spTree>
  </p:cSld>
  <mc:AlternateContent>
    <mc:Choice Requires="p14">
      <p:transition spd="slow" p14:dur="3000"/>
    </mc:Choice>
    <mc:Fallback>
      <p:transition spd="slow"/>
    </mc:Fallback>
  </mc:AlternateContent>
</p:sld>
</file>

<file path=ppt/slides/slide3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6" name="CustomShape 1"/>
          <p:cNvSpPr/>
          <p:nvPr/>
        </p:nvSpPr>
        <p:spPr>
          <a:xfrm>
            <a:off x="1193400" y="996840"/>
            <a:ext cx="7691760" cy="1249200"/>
          </a:xfrm>
          <a:prstGeom prst="rect">
            <a:avLst/>
          </a:prstGeom>
          <a:noFill/>
          <a:ln w="12600">
            <a:noFill/>
          </a:ln>
        </p:spPr>
        <p:style>
          <a:lnRef idx="0"/>
          <a:fillRef idx="0"/>
          <a:effectRef idx="0"/>
          <a:fontRef idx="minor"/>
        </p:style>
        <p:txBody>
          <a:bodyPr lIns="0" rIns="0" tIns="0" bIns="0" anchor="ctr" anchorCtr="1">
            <a:noAutofit/>
          </a:bodyPr>
          <a:p>
            <a:pPr algn="ctr">
              <a:lnSpc>
                <a:spcPct val="100000"/>
              </a:lnSpc>
            </a:pPr>
            <a:r>
              <a:rPr b="0" lang="tr-TR" sz="4400" spc="-1" strike="noStrike">
                <a:solidFill>
                  <a:srgbClr val="000000"/>
                </a:solidFill>
                <a:latin typeface="Arial"/>
                <a:ea typeface="DejaVu Sans"/>
              </a:rPr>
              <a:t>Cuma Namazı Vakti Alışverişi Terk Etmek.</a:t>
            </a:r>
            <a:endParaRPr b="0" lang="tr-TR" sz="4400" spc="-1" strike="noStrike">
              <a:latin typeface="Arial"/>
            </a:endParaRPr>
          </a:p>
        </p:txBody>
      </p:sp>
      <p:sp>
        <p:nvSpPr>
          <p:cNvPr id="107" name="CustomShape 2"/>
          <p:cNvSpPr/>
          <p:nvPr/>
        </p:nvSpPr>
        <p:spPr>
          <a:xfrm>
            <a:off x="504000" y="2487240"/>
            <a:ext cx="9070560" cy="2352960"/>
          </a:xfrm>
          <a:prstGeom prst="rect">
            <a:avLst/>
          </a:prstGeom>
          <a:noFill/>
          <a:ln w="12600">
            <a:noFill/>
          </a:ln>
        </p:spPr>
        <p:style>
          <a:lnRef idx="0"/>
          <a:fillRef idx="0"/>
          <a:effectRef idx="0"/>
          <a:fontRef idx="minor"/>
        </p:style>
        <p:txBody>
          <a:bodyPr lIns="0" rIns="0" tIns="0" bIns="0" anchorCtr="1">
            <a:normAutofit/>
          </a:bodyPr>
          <a:p>
            <a:pPr algn="ctr">
              <a:lnSpc>
                <a:spcPct val="115000"/>
              </a:lnSpc>
              <a:spcBef>
                <a:spcPts val="1414"/>
              </a:spcBef>
            </a:pPr>
            <a:r>
              <a:rPr b="0" lang="tr-TR" sz="3200" spc="-1" strike="noStrike">
                <a:solidFill>
                  <a:srgbClr val="000000"/>
                </a:solidFill>
                <a:latin typeface="Arial"/>
                <a:ea typeface="DejaVu Sans"/>
              </a:rPr>
              <a:t>“</a:t>
            </a:r>
            <a:r>
              <a:rPr b="0" lang="tr-TR" sz="3200" spc="-1" strike="noStrike">
                <a:solidFill>
                  <a:srgbClr val="000000"/>
                </a:solidFill>
                <a:latin typeface="Arial"/>
                <a:ea typeface="DejaVu Sans"/>
              </a:rPr>
              <a:t>Ey iman edenler! Cuma günü namaz için çağrı yapıldığında Allah’ı anmaya koşun ve alışverişi bırakın. Bilirseniz, bu sizin için çok hayırlıdır.”</a:t>
            </a:r>
            <a:endParaRPr b="0" lang="tr-TR" sz="3200" spc="-1" strike="noStrike">
              <a:latin typeface="Arial"/>
            </a:endParaRPr>
          </a:p>
          <a:p>
            <a:pPr algn="ctr">
              <a:lnSpc>
                <a:spcPct val="115000"/>
              </a:lnSpc>
              <a:spcBef>
                <a:spcPts val="1414"/>
              </a:spcBef>
            </a:pPr>
            <a:r>
              <a:rPr b="0" lang="tr-TR" sz="2400" spc="-1" strike="noStrike">
                <a:solidFill>
                  <a:srgbClr val="000000"/>
                </a:solidFill>
                <a:latin typeface="Arial"/>
                <a:ea typeface="DejaVu Sans"/>
              </a:rPr>
              <a:t>(Cuma Suresi, 9-10.)</a:t>
            </a:r>
            <a:endParaRPr b="0" lang="tr-TR" sz="2400" spc="-1" strike="noStrike">
              <a:latin typeface="Arial"/>
            </a:endParaRPr>
          </a:p>
        </p:txBody>
      </p:sp>
    </p:spTree>
  </p:cSld>
  <mc:AlternateContent>
    <mc:Choice Requires="p14">
      <p:transition spd="slow" p14:dur="3000"/>
    </mc:Choice>
    <mc:Fallback>
      <p:transition spd="slow"/>
    </mc:Fallback>
  </mc:AlternateContent>
</p:sld>
</file>

<file path=ppt/slides/slide3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8" name="CustomShape 1"/>
          <p:cNvSpPr/>
          <p:nvPr/>
        </p:nvSpPr>
        <p:spPr>
          <a:xfrm>
            <a:off x="432000" y="898920"/>
            <a:ext cx="9142560" cy="1292760"/>
          </a:xfrm>
          <a:prstGeom prst="rect">
            <a:avLst/>
          </a:prstGeom>
          <a:noFill/>
          <a:ln w="12600">
            <a:noFill/>
          </a:ln>
        </p:spPr>
        <p:style>
          <a:lnRef idx="0"/>
          <a:fillRef idx="0"/>
          <a:effectRef idx="0"/>
          <a:fontRef idx="minor"/>
        </p:style>
        <p:txBody>
          <a:bodyPr lIns="0" rIns="0" tIns="0" bIns="0" anchor="ctr" anchorCtr="1">
            <a:noAutofit/>
          </a:bodyPr>
          <a:p>
            <a:pPr algn="ctr">
              <a:lnSpc>
                <a:spcPct val="100000"/>
              </a:lnSpc>
            </a:pPr>
            <a:r>
              <a:rPr b="0" lang="tr-TR" sz="4400" spc="-1" strike="noStrike">
                <a:solidFill>
                  <a:srgbClr val="000000"/>
                </a:solidFill>
                <a:latin typeface="Arial"/>
                <a:ea typeface="DejaVu Sans"/>
              </a:rPr>
              <a:t>Gelecekle ilgili Kaygı ve Korku İçinde Olmamak.</a:t>
            </a:r>
            <a:endParaRPr b="0" lang="tr-TR" sz="4400" spc="-1" strike="noStrike">
              <a:latin typeface="Arial"/>
            </a:endParaRPr>
          </a:p>
        </p:txBody>
      </p:sp>
      <p:sp>
        <p:nvSpPr>
          <p:cNvPr id="109" name="CustomShape 2"/>
          <p:cNvSpPr/>
          <p:nvPr/>
        </p:nvSpPr>
        <p:spPr>
          <a:xfrm>
            <a:off x="288000" y="2484360"/>
            <a:ext cx="9286560" cy="2741760"/>
          </a:xfrm>
          <a:prstGeom prst="rect">
            <a:avLst/>
          </a:prstGeom>
          <a:noFill/>
          <a:ln w="12600">
            <a:noFill/>
          </a:ln>
        </p:spPr>
        <p:style>
          <a:lnRef idx="0"/>
          <a:fillRef idx="0"/>
          <a:effectRef idx="0"/>
          <a:fontRef idx="minor"/>
        </p:style>
        <p:txBody>
          <a:bodyPr lIns="0" rIns="0" tIns="0" bIns="0" anchorCtr="1">
            <a:normAutofit/>
          </a:bodyPr>
          <a:p>
            <a:pPr algn="ctr">
              <a:lnSpc>
                <a:spcPct val="90000"/>
              </a:lnSpc>
              <a:spcBef>
                <a:spcPts val="1414"/>
              </a:spcBef>
            </a:pPr>
            <a:r>
              <a:rPr b="0" lang="tr-TR" sz="3000" spc="-1" strike="noStrike">
                <a:solidFill>
                  <a:srgbClr val="000000"/>
                </a:solidFill>
                <a:latin typeface="Arial"/>
                <a:ea typeface="DejaVu Sans"/>
              </a:rPr>
              <a:t>“</a:t>
            </a:r>
            <a:r>
              <a:rPr b="0" lang="tr-TR" sz="3000" spc="-1" strike="noStrike">
                <a:solidFill>
                  <a:srgbClr val="000000"/>
                </a:solidFill>
                <a:latin typeface="Arial"/>
                <a:ea typeface="DejaVu Sans"/>
              </a:rPr>
              <a:t>Ey insanlar! Allah’tan korkun ve rızık  talebinde mu’tedil olun. Çünkü rızkı gecikse bile tamamını elde etmedikçe hiçbir nefis ölmeyecektir. O hâlde rızık talebinde Allah’tan korkun ve istemekte ölçülü olun. Helal olanı alın, haram olanı bırakın.”  </a:t>
            </a:r>
            <a:endParaRPr b="0" lang="tr-TR" sz="3000" spc="-1" strike="noStrike">
              <a:latin typeface="Arial"/>
            </a:endParaRPr>
          </a:p>
          <a:p>
            <a:pPr algn="ctr">
              <a:lnSpc>
                <a:spcPct val="90000"/>
              </a:lnSpc>
              <a:spcBef>
                <a:spcPts val="1414"/>
              </a:spcBef>
            </a:pPr>
            <a:r>
              <a:rPr b="0" lang="tr-TR" sz="2400" spc="-1" strike="noStrike">
                <a:solidFill>
                  <a:srgbClr val="000000"/>
                </a:solidFill>
                <a:latin typeface="Arial"/>
                <a:ea typeface="DejaVu Sans"/>
              </a:rPr>
              <a:t>(İbn Mace, 6. C. 2144.)</a:t>
            </a:r>
            <a:endParaRPr b="0" lang="tr-TR" sz="2400" spc="-1" strike="noStrike">
              <a:latin typeface="Arial"/>
            </a:endParaRPr>
          </a:p>
        </p:txBody>
      </p:sp>
    </p:spTree>
  </p:cSld>
  <mc:AlternateContent>
    <mc:Choice Requires="p14">
      <p:transition spd="slow" p14:dur="3000"/>
    </mc:Choice>
    <mc:Fallback>
      <p:transition spd="slow"/>
    </mc:Fallback>
  </mc:AlternateContent>
</p:sld>
</file>

<file path=ppt/slides/slide3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0" name="CustomShape 1"/>
          <p:cNvSpPr/>
          <p:nvPr/>
        </p:nvSpPr>
        <p:spPr>
          <a:xfrm>
            <a:off x="735120" y="1021320"/>
            <a:ext cx="8320680" cy="1249200"/>
          </a:xfrm>
          <a:prstGeom prst="rect">
            <a:avLst/>
          </a:prstGeom>
          <a:noFill/>
          <a:ln w="12600">
            <a:noFill/>
          </a:ln>
        </p:spPr>
        <p:style>
          <a:lnRef idx="0"/>
          <a:fillRef idx="0"/>
          <a:effectRef idx="0"/>
          <a:fontRef idx="minor"/>
        </p:style>
        <p:txBody>
          <a:bodyPr lIns="0" rIns="0" tIns="0" bIns="0" anchor="ctr" anchorCtr="1">
            <a:noAutofit/>
          </a:bodyPr>
          <a:p>
            <a:pPr algn="ctr">
              <a:lnSpc>
                <a:spcPct val="100000"/>
              </a:lnSpc>
            </a:pPr>
            <a:r>
              <a:rPr b="0" lang="tr-TR" sz="4400" spc="-1" strike="noStrike">
                <a:solidFill>
                  <a:srgbClr val="000000"/>
                </a:solidFill>
                <a:latin typeface="Arial"/>
                <a:ea typeface="DejaVu Sans"/>
              </a:rPr>
              <a:t>Aile Efradı, Akraba ve Komşuları İhmal Etmemek.</a:t>
            </a:r>
            <a:endParaRPr b="0" lang="tr-TR" sz="4400" spc="-1" strike="noStrike">
              <a:latin typeface="Arial"/>
            </a:endParaRPr>
          </a:p>
        </p:txBody>
      </p:sp>
      <p:sp>
        <p:nvSpPr>
          <p:cNvPr id="111" name="CustomShape 2"/>
          <p:cNvSpPr/>
          <p:nvPr/>
        </p:nvSpPr>
        <p:spPr>
          <a:xfrm>
            <a:off x="1152000" y="2792520"/>
            <a:ext cx="7486920" cy="1991880"/>
          </a:xfrm>
          <a:prstGeom prst="rect">
            <a:avLst/>
          </a:prstGeom>
          <a:noFill/>
          <a:ln w="12600">
            <a:noFill/>
          </a:ln>
        </p:spPr>
        <p:style>
          <a:lnRef idx="0"/>
          <a:fillRef idx="0"/>
          <a:effectRef idx="0"/>
          <a:fontRef idx="minor"/>
        </p:style>
        <p:txBody>
          <a:bodyPr lIns="0" rIns="0" tIns="0" bIns="0">
            <a:normAutofit/>
          </a:bodyPr>
          <a:p>
            <a:pPr>
              <a:lnSpc>
                <a:spcPct val="100000"/>
              </a:lnSpc>
              <a:spcBef>
                <a:spcPts val="1414"/>
              </a:spcBef>
            </a:pPr>
            <a:r>
              <a:rPr b="0" lang="tr-TR" sz="3200" spc="-1" strike="noStrike">
                <a:solidFill>
                  <a:srgbClr val="000000"/>
                </a:solidFill>
                <a:latin typeface="Arial"/>
                <a:ea typeface="DejaVu Sans"/>
              </a:rPr>
              <a:t> “</a:t>
            </a:r>
            <a:r>
              <a:rPr b="0" lang="tr-TR" sz="3200" spc="-1" strike="noStrike">
                <a:solidFill>
                  <a:srgbClr val="000000"/>
                </a:solidFill>
                <a:latin typeface="Arial"/>
                <a:ea typeface="DejaVu Sans"/>
              </a:rPr>
              <a:t>Akrabaya, yoksula ,yolda kalmışa hakkını ver. Bununla beraber malını saçıp savurma.”</a:t>
            </a:r>
            <a:endParaRPr b="0" lang="tr-TR" sz="3200" spc="-1" strike="noStrike">
              <a:latin typeface="Arial"/>
            </a:endParaRPr>
          </a:p>
          <a:p>
            <a:pPr algn="ctr">
              <a:lnSpc>
                <a:spcPct val="100000"/>
              </a:lnSpc>
              <a:spcBef>
                <a:spcPts val="1414"/>
              </a:spcBef>
            </a:pPr>
            <a:r>
              <a:rPr b="0" lang="tr-TR" sz="2400" spc="-1" strike="noStrike">
                <a:solidFill>
                  <a:srgbClr val="000000"/>
                </a:solidFill>
                <a:latin typeface="Arial"/>
                <a:ea typeface="DejaVu Sans"/>
              </a:rPr>
              <a:t>(İsra Suresi, 26.)</a:t>
            </a:r>
            <a:endParaRPr b="0" lang="tr-TR" sz="2400" spc="-1" strike="noStrike">
              <a:latin typeface="Arial"/>
            </a:endParaRPr>
          </a:p>
        </p:txBody>
      </p:sp>
    </p:spTree>
  </p:cSld>
  <mc:AlternateContent>
    <mc:Choice Requires="p14">
      <p:transition spd="slow" p14:dur="3000"/>
    </mc:Choice>
    <mc:Fallback>
      <p:transition spd="slow"/>
    </mc:Fallback>
  </mc:AlternateContent>
</p:sld>
</file>

<file path=ppt/slides/slide3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2" name="CustomShape 1"/>
          <p:cNvSpPr/>
          <p:nvPr/>
        </p:nvSpPr>
        <p:spPr>
          <a:xfrm>
            <a:off x="1692360" y="1013040"/>
            <a:ext cx="6621120" cy="1249200"/>
          </a:xfrm>
          <a:prstGeom prst="rect">
            <a:avLst/>
          </a:prstGeom>
          <a:noFill/>
          <a:ln w="12600">
            <a:noFill/>
          </a:ln>
        </p:spPr>
        <p:style>
          <a:lnRef idx="0"/>
          <a:fillRef idx="0"/>
          <a:effectRef idx="0"/>
          <a:fontRef idx="minor"/>
        </p:style>
        <p:txBody>
          <a:bodyPr lIns="0" rIns="0" tIns="0" bIns="0" anchor="ctr" anchorCtr="1">
            <a:noAutofit/>
          </a:bodyPr>
          <a:p>
            <a:pPr algn="ctr">
              <a:lnSpc>
                <a:spcPct val="100000"/>
              </a:lnSpc>
            </a:pPr>
            <a:r>
              <a:rPr b="0" lang="tr-TR" sz="4400" spc="-1" strike="noStrike">
                <a:solidFill>
                  <a:srgbClr val="000000"/>
                </a:solidFill>
                <a:latin typeface="Arial"/>
                <a:ea typeface="DejaVu Sans"/>
              </a:rPr>
              <a:t>Varlıkla Övünmemek Yoklukla Yerinmemek.</a:t>
            </a:r>
            <a:endParaRPr b="0" lang="tr-TR" sz="4400" spc="-1" strike="noStrike">
              <a:latin typeface="Arial"/>
            </a:endParaRPr>
          </a:p>
        </p:txBody>
      </p:sp>
      <p:sp>
        <p:nvSpPr>
          <p:cNvPr id="113" name="CustomShape 2"/>
          <p:cNvSpPr/>
          <p:nvPr/>
        </p:nvSpPr>
        <p:spPr>
          <a:xfrm>
            <a:off x="431640" y="2997720"/>
            <a:ext cx="9142920" cy="2177280"/>
          </a:xfrm>
          <a:prstGeom prst="rect">
            <a:avLst/>
          </a:prstGeom>
          <a:noFill/>
          <a:ln w="12600">
            <a:noFill/>
          </a:ln>
        </p:spPr>
        <p:style>
          <a:lnRef idx="0"/>
          <a:fillRef idx="0"/>
          <a:effectRef idx="0"/>
          <a:fontRef idx="minor"/>
        </p:style>
        <p:txBody>
          <a:bodyPr lIns="0" rIns="0" tIns="0" bIns="0" anchorCtr="1">
            <a:normAutofit fontScale="97000"/>
          </a:bodyPr>
          <a:p>
            <a:pPr algn="ctr">
              <a:lnSpc>
                <a:spcPct val="100000"/>
              </a:lnSpc>
              <a:spcBef>
                <a:spcPts val="1414"/>
              </a:spcBef>
            </a:pPr>
            <a:r>
              <a:rPr b="0" lang="tr-TR" sz="3000" spc="-1" strike="noStrike">
                <a:solidFill>
                  <a:srgbClr val="000000"/>
                </a:solidFill>
                <a:latin typeface="Arial"/>
                <a:ea typeface="DejaVu Sans"/>
              </a:rPr>
              <a:t>“</a:t>
            </a:r>
            <a:r>
              <a:rPr b="0" lang="tr-TR" sz="3000" spc="-1" strike="noStrike">
                <a:solidFill>
                  <a:srgbClr val="000000"/>
                </a:solidFill>
                <a:latin typeface="Arial"/>
                <a:ea typeface="DejaVu Sans"/>
              </a:rPr>
              <a:t>Elinizden çıkana üzülmeyesiniz ve Allah’ın  size verdiği nimetlerle şımarmayasınız diye (böyle yaptık). Çünkü Allah, kendini beğenip övünen kimseyi sevmez.” </a:t>
            </a:r>
            <a:endParaRPr b="0" lang="tr-TR" sz="3000" spc="-1" strike="noStrike">
              <a:latin typeface="Arial"/>
            </a:endParaRPr>
          </a:p>
          <a:p>
            <a:pPr algn="ctr">
              <a:lnSpc>
                <a:spcPct val="100000"/>
              </a:lnSpc>
              <a:spcBef>
                <a:spcPts val="1414"/>
              </a:spcBef>
            </a:pPr>
            <a:r>
              <a:rPr b="0" lang="tr-TR" sz="2200" spc="-1" strike="noStrike">
                <a:solidFill>
                  <a:srgbClr val="000000"/>
                </a:solidFill>
                <a:latin typeface="Arial"/>
                <a:ea typeface="DejaVu Sans"/>
              </a:rPr>
              <a:t>(Hadid Suresi, 23.)</a:t>
            </a:r>
            <a:endParaRPr b="0" lang="tr-TR" sz="2200" spc="-1" strike="noStrike">
              <a:latin typeface="Arial"/>
            </a:endParaRPr>
          </a:p>
        </p:txBody>
      </p:sp>
    </p:spTree>
  </p:cSld>
  <mc:AlternateContent>
    <mc:Choice Requires="p14">
      <p:transition spd="slow" p14:dur="3000"/>
    </mc:Choice>
    <mc:Fallback>
      <p:transition spd="slow"/>
    </mc:Fallback>
  </mc:AlternateContent>
</p:sld>
</file>

<file path=ppt/slides/slide3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4" name="CustomShape 1"/>
          <p:cNvSpPr/>
          <p:nvPr/>
        </p:nvSpPr>
        <p:spPr>
          <a:xfrm>
            <a:off x="432000" y="196560"/>
            <a:ext cx="9142560" cy="1436760"/>
          </a:xfrm>
          <a:prstGeom prst="rect">
            <a:avLst/>
          </a:prstGeom>
          <a:noFill/>
          <a:ln w="12600">
            <a:noFill/>
          </a:ln>
        </p:spPr>
        <p:style>
          <a:lnRef idx="0"/>
          <a:fillRef idx="0"/>
          <a:effectRef idx="0"/>
          <a:fontRef idx="minor"/>
        </p:style>
        <p:txBody>
          <a:bodyPr lIns="0" rIns="0" tIns="0" bIns="0" anchor="ctr" anchorCtr="1">
            <a:noAutofit/>
          </a:bodyPr>
          <a:p>
            <a:pPr algn="ctr">
              <a:lnSpc>
                <a:spcPct val="100000"/>
              </a:lnSpc>
            </a:pPr>
            <a:r>
              <a:rPr b="0" lang="tr-TR" sz="4400" spc="-1" strike="noStrike">
                <a:solidFill>
                  <a:srgbClr val="000000"/>
                </a:solidFill>
                <a:latin typeface="Arial"/>
                <a:ea typeface="DejaVu Sans"/>
              </a:rPr>
              <a:t>Müslümanların Aleyhinde Faaliyet İçinde  Olanları Desteklememek.</a:t>
            </a:r>
            <a:endParaRPr b="0" lang="tr-TR" sz="4400" spc="-1" strike="noStrike">
              <a:latin typeface="Arial"/>
            </a:endParaRPr>
          </a:p>
        </p:txBody>
      </p:sp>
      <p:sp>
        <p:nvSpPr>
          <p:cNvPr id="115" name="CustomShape 2"/>
          <p:cNvSpPr/>
          <p:nvPr/>
        </p:nvSpPr>
        <p:spPr>
          <a:xfrm>
            <a:off x="360000" y="1944000"/>
            <a:ext cx="9214560" cy="3238920"/>
          </a:xfrm>
          <a:prstGeom prst="rect">
            <a:avLst/>
          </a:prstGeom>
          <a:noFill/>
          <a:ln w="12600">
            <a:noFill/>
          </a:ln>
        </p:spPr>
        <p:style>
          <a:lnRef idx="0"/>
          <a:fillRef idx="0"/>
          <a:effectRef idx="0"/>
          <a:fontRef idx="minor"/>
        </p:style>
        <p:txBody>
          <a:bodyPr lIns="0" rIns="0" tIns="0" bIns="0" anchorCtr="1">
            <a:normAutofit/>
          </a:bodyPr>
          <a:p>
            <a:pPr algn="ctr">
              <a:lnSpc>
                <a:spcPct val="90000"/>
              </a:lnSpc>
              <a:spcBef>
                <a:spcPts val="1414"/>
              </a:spcBef>
            </a:pPr>
            <a:r>
              <a:rPr b="0" lang="tr-TR" sz="2800" spc="-1" strike="noStrike">
                <a:solidFill>
                  <a:srgbClr val="000000"/>
                </a:solidFill>
                <a:latin typeface="Arial"/>
                <a:ea typeface="DejaVu Sans"/>
              </a:rPr>
              <a:t>“</a:t>
            </a:r>
            <a:r>
              <a:rPr b="0" lang="tr-TR" sz="2800" spc="-1" strike="noStrike">
                <a:solidFill>
                  <a:srgbClr val="000000"/>
                </a:solidFill>
                <a:latin typeface="Arial"/>
                <a:ea typeface="DejaVu Sans"/>
              </a:rPr>
              <a:t>Müslüman, Müslümanın kardeşidir. Ona zulmetmez, haksızlık yapmaz, onu düşmana teslim etmez. Müslüman kardeşinin ihtiyacını gideren kimsenin Allah da ihtiyacını giderir. Kim bir Müslümandan bir sıkıntıyı giderirse, Allah Teâlâ o kimsenin kıyamet günündeki sıkıntılarından birini giderir. Kim bir Müslümanın ayıp ve kusurunu örterse, Allah Teâlâ da o kimsenin ayıp ve kusurunu örter.” </a:t>
            </a:r>
            <a:endParaRPr b="0" lang="tr-TR" sz="2800" spc="-1" strike="noStrike">
              <a:latin typeface="Arial"/>
            </a:endParaRPr>
          </a:p>
          <a:p>
            <a:pPr algn="ctr">
              <a:lnSpc>
                <a:spcPct val="90000"/>
              </a:lnSpc>
              <a:spcBef>
                <a:spcPts val="1414"/>
              </a:spcBef>
            </a:pPr>
            <a:r>
              <a:rPr b="0" lang="tr-TR" sz="2400" spc="-1" strike="noStrike">
                <a:solidFill>
                  <a:srgbClr val="000000"/>
                </a:solidFill>
                <a:latin typeface="Arial"/>
                <a:ea typeface="DejaVu Sans"/>
              </a:rPr>
              <a:t>(Buhârî, Mezâlim 3; Müslim, Birr, 58.)</a:t>
            </a:r>
            <a:endParaRPr b="0" lang="tr-TR" sz="2400" spc="-1" strike="noStrike">
              <a:latin typeface="Arial"/>
            </a:endParaRPr>
          </a:p>
        </p:txBody>
      </p:sp>
    </p:spTree>
  </p:cSld>
  <mc:AlternateContent>
    <mc:Choice Requires="p14">
      <p:transition spd="slow" p14:dur="3000"/>
    </mc:Choice>
    <mc:Fallback>
      <p:transition spd="slow"/>
    </mc:Fallback>
  </mc:AlternateContent>
</p:sld>
</file>

<file path=ppt/slides/slide3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6" name="CustomShape 1"/>
          <p:cNvSpPr/>
          <p:nvPr/>
        </p:nvSpPr>
        <p:spPr>
          <a:xfrm>
            <a:off x="144000" y="96840"/>
            <a:ext cx="9862920" cy="2206080"/>
          </a:xfrm>
          <a:prstGeom prst="rect">
            <a:avLst/>
          </a:prstGeom>
          <a:noFill/>
          <a:ln w="12600">
            <a:noFill/>
          </a:ln>
        </p:spPr>
        <p:style>
          <a:lnRef idx="0"/>
          <a:fillRef idx="0"/>
          <a:effectRef idx="0"/>
          <a:fontRef idx="minor"/>
        </p:style>
        <p:txBody>
          <a:bodyPr lIns="0" rIns="0" tIns="0" bIns="0" anchor="ctr" anchorCtr="1">
            <a:noAutofit/>
          </a:bodyPr>
          <a:p>
            <a:pPr algn="ctr">
              <a:lnSpc>
                <a:spcPct val="100000"/>
              </a:lnSpc>
            </a:pPr>
            <a:r>
              <a:rPr b="0" lang="tr-TR" sz="4400" spc="-1" strike="noStrike">
                <a:solidFill>
                  <a:srgbClr val="000000"/>
                </a:solidFill>
                <a:latin typeface="Arial"/>
                <a:ea typeface="DejaVu Sans"/>
              </a:rPr>
              <a:t>Devlet ve Kamu Haklarını Gözetmek (Kayıt dışı faaliyetlerden uzak durmak)</a:t>
            </a:r>
            <a:endParaRPr b="0" lang="tr-TR" sz="4400" spc="-1" strike="noStrike">
              <a:latin typeface="Arial"/>
            </a:endParaRPr>
          </a:p>
        </p:txBody>
      </p:sp>
      <p:sp>
        <p:nvSpPr>
          <p:cNvPr id="117" name="CustomShape 2"/>
          <p:cNvSpPr/>
          <p:nvPr/>
        </p:nvSpPr>
        <p:spPr>
          <a:xfrm>
            <a:off x="216000" y="2232000"/>
            <a:ext cx="9358560" cy="2878920"/>
          </a:xfrm>
          <a:prstGeom prst="rect">
            <a:avLst/>
          </a:prstGeom>
          <a:noFill/>
          <a:ln w="12600">
            <a:noFill/>
          </a:ln>
        </p:spPr>
        <p:style>
          <a:lnRef idx="0"/>
          <a:fillRef idx="0"/>
          <a:effectRef idx="0"/>
          <a:fontRef idx="minor"/>
        </p:style>
        <p:txBody>
          <a:bodyPr lIns="0" rIns="0" tIns="0" bIns="0" anchorCtr="1">
            <a:normAutofit/>
          </a:bodyPr>
          <a:p>
            <a:pPr algn="ctr">
              <a:lnSpc>
                <a:spcPct val="90000"/>
              </a:lnSpc>
              <a:spcBef>
                <a:spcPts val="1414"/>
              </a:spcBef>
            </a:pPr>
            <a:r>
              <a:rPr b="0" lang="tr-TR" sz="3200" spc="-1" strike="noStrike">
                <a:solidFill>
                  <a:srgbClr val="000000"/>
                </a:solidFill>
                <a:latin typeface="Arial"/>
                <a:ea typeface="DejaVu Sans"/>
              </a:rPr>
              <a:t>İslam Borçlar Hukuku'nun temel ilkelerinden biri olan nimet-külfet dengesi devletin sunmuş olduğu hizmetlerden istifade ederek para kazanan esnafın/iş adamının, devlete vergi vermesi gerekmektedir. Bu hem dürüstlüğün hem vefanın hem de sürdürülebilir bir ekonomik düzenin gereğidir.</a:t>
            </a:r>
            <a:endParaRPr b="0" lang="tr-TR" sz="3200" spc="-1" strike="noStrike">
              <a:latin typeface="Arial"/>
            </a:endParaRPr>
          </a:p>
        </p:txBody>
      </p:sp>
    </p:spTree>
  </p:cSld>
  <mc:AlternateContent>
    <mc:Choice Requires="p14">
      <p:transition spd="slow" p14:dur="3000"/>
    </mc:Choice>
    <mc:Fallback>
      <p:transition spd="slow"/>
    </mc:Fallback>
  </mc:AlternateContent>
</p:sld>
</file>

<file path=ppt/slides/slide3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8" name="CustomShape 1"/>
          <p:cNvSpPr/>
          <p:nvPr/>
        </p:nvSpPr>
        <p:spPr>
          <a:xfrm>
            <a:off x="504000" y="471960"/>
            <a:ext cx="9070560" cy="1249200"/>
          </a:xfrm>
          <a:prstGeom prst="rect">
            <a:avLst/>
          </a:prstGeom>
          <a:noFill/>
          <a:ln w="12600">
            <a:noFill/>
          </a:ln>
        </p:spPr>
        <p:style>
          <a:lnRef idx="0"/>
          <a:fillRef idx="0"/>
          <a:effectRef idx="0"/>
          <a:fontRef idx="minor"/>
        </p:style>
        <p:txBody>
          <a:bodyPr lIns="0" rIns="0" tIns="0" bIns="0" anchor="ctr" anchorCtr="1">
            <a:noAutofit/>
          </a:bodyPr>
          <a:p>
            <a:pPr algn="ctr">
              <a:lnSpc>
                <a:spcPct val="100000"/>
              </a:lnSpc>
            </a:pPr>
            <a:r>
              <a:rPr b="0" lang="tr-TR" sz="4400" spc="-1" strike="noStrike">
                <a:solidFill>
                  <a:srgbClr val="000000"/>
                </a:solidFill>
                <a:latin typeface="Arial"/>
                <a:ea typeface="DejaVu Sans"/>
              </a:rPr>
              <a:t>Allah’ın Verdiği Nimetleri  Paylaşmaktan Kaçınmamak.</a:t>
            </a:r>
            <a:endParaRPr b="0" lang="tr-TR" sz="4400" spc="-1" strike="noStrike">
              <a:latin typeface="Arial"/>
            </a:endParaRPr>
          </a:p>
        </p:txBody>
      </p:sp>
      <p:sp>
        <p:nvSpPr>
          <p:cNvPr id="119" name="CustomShape 2"/>
          <p:cNvSpPr/>
          <p:nvPr/>
        </p:nvSpPr>
        <p:spPr>
          <a:xfrm>
            <a:off x="107640" y="1825200"/>
            <a:ext cx="9862920" cy="3382920"/>
          </a:xfrm>
          <a:prstGeom prst="rect">
            <a:avLst/>
          </a:prstGeom>
          <a:noFill/>
          <a:ln w="12600">
            <a:noFill/>
          </a:ln>
        </p:spPr>
        <p:style>
          <a:lnRef idx="0"/>
          <a:fillRef idx="0"/>
          <a:effectRef idx="0"/>
          <a:fontRef idx="minor"/>
        </p:style>
        <p:txBody>
          <a:bodyPr lIns="0" rIns="0" tIns="0" bIns="0" anchorCtr="1">
            <a:normAutofit/>
          </a:bodyPr>
          <a:p>
            <a:pPr algn="ctr">
              <a:lnSpc>
                <a:spcPct val="100000"/>
              </a:lnSpc>
              <a:spcBef>
                <a:spcPts val="1414"/>
              </a:spcBef>
            </a:pPr>
            <a:r>
              <a:rPr b="0" lang="tr-TR" sz="3200" spc="-1" strike="noStrike">
                <a:solidFill>
                  <a:srgbClr val="000000"/>
                </a:solidFill>
                <a:latin typeface="Arial"/>
                <a:ea typeface="DejaVu Sans"/>
              </a:rPr>
              <a:t> “</a:t>
            </a:r>
            <a:r>
              <a:rPr b="0" lang="tr-TR" sz="3200" spc="-1" strike="noStrike">
                <a:solidFill>
                  <a:srgbClr val="000000"/>
                </a:solidFill>
                <a:latin typeface="Arial"/>
                <a:ea typeface="DejaVu Sans"/>
              </a:rPr>
              <a:t>Allah’ın lütfundan kendilerine verdiği nimette cimrilik gösterenler, sakın bunun kendileri için hayırlı olduğunu sanmasınlar, bilâkis bu onlar için kötüdür. Cimrilik ettikleri mal kıyamet günü boyunlarına dolanacaktır. Göklerin ve yerin mirası Allah’ındır. Allah yaptıklarınızdan haberdardır.”                                                                                </a:t>
            </a:r>
            <a:r>
              <a:rPr b="0" lang="tr-TR" sz="2400" spc="-1" strike="noStrike">
                <a:solidFill>
                  <a:srgbClr val="000000"/>
                </a:solidFill>
                <a:latin typeface="Arial"/>
                <a:ea typeface="DejaVu Sans"/>
              </a:rPr>
              <a:t>(Âli İmran Suresi, 180.)</a:t>
            </a:r>
            <a:endParaRPr b="0" lang="tr-TR" sz="2400" spc="-1" strike="noStrike">
              <a:latin typeface="Arial"/>
            </a:endParaRPr>
          </a:p>
        </p:txBody>
      </p:sp>
    </p:spTree>
  </p:cSld>
  <mc:AlternateContent>
    <mc:Choice Requires="p14">
      <p:transition spd="slow" p14:dur="3000"/>
    </mc:Choice>
    <mc:Fallback>
      <p:transition spd="slow"/>
    </mc:Fallback>
  </mc:AlternateContent>
</p:sld>
</file>

<file path=ppt/slides/slide3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0" name="CustomShape 1"/>
          <p:cNvSpPr/>
          <p:nvPr/>
        </p:nvSpPr>
        <p:spPr>
          <a:xfrm>
            <a:off x="357120" y="1026000"/>
            <a:ext cx="9070560" cy="945360"/>
          </a:xfrm>
          <a:prstGeom prst="rect">
            <a:avLst/>
          </a:prstGeom>
          <a:noFill/>
          <a:ln w="12600">
            <a:noFill/>
          </a:ln>
        </p:spPr>
        <p:style>
          <a:lnRef idx="0"/>
          <a:fillRef idx="0"/>
          <a:effectRef idx="0"/>
          <a:fontRef idx="minor"/>
        </p:style>
        <p:txBody>
          <a:bodyPr lIns="0" rIns="0" tIns="0" bIns="0" anchor="ctr" anchorCtr="1">
            <a:noAutofit/>
          </a:bodyPr>
          <a:p>
            <a:pPr algn="ctr">
              <a:lnSpc>
                <a:spcPct val="100000"/>
              </a:lnSpc>
            </a:pPr>
            <a:r>
              <a:rPr b="0" lang="tr-TR" sz="4400" spc="-1" strike="noStrike">
                <a:solidFill>
                  <a:srgbClr val="000000"/>
                </a:solidFill>
                <a:latin typeface="Arial"/>
                <a:ea typeface="DejaVu Sans"/>
              </a:rPr>
              <a:t>Gösteriş ve İsraftan Uzak Durmak.</a:t>
            </a:r>
            <a:endParaRPr b="0" lang="tr-TR" sz="4400" spc="-1" strike="noStrike">
              <a:latin typeface="Arial"/>
            </a:endParaRPr>
          </a:p>
        </p:txBody>
      </p:sp>
      <p:sp>
        <p:nvSpPr>
          <p:cNvPr id="121" name="CustomShape 2"/>
          <p:cNvSpPr/>
          <p:nvPr/>
        </p:nvSpPr>
        <p:spPr>
          <a:xfrm>
            <a:off x="446760" y="2396160"/>
            <a:ext cx="9070560" cy="1995120"/>
          </a:xfrm>
          <a:prstGeom prst="rect">
            <a:avLst/>
          </a:prstGeom>
          <a:noFill/>
          <a:ln w="12600">
            <a:noFill/>
          </a:ln>
        </p:spPr>
        <p:style>
          <a:lnRef idx="0"/>
          <a:fillRef idx="0"/>
          <a:effectRef idx="0"/>
          <a:fontRef idx="minor"/>
        </p:style>
        <p:txBody>
          <a:bodyPr lIns="0" rIns="0" tIns="0" bIns="0">
            <a:normAutofit fontScale="90000"/>
          </a:bodyPr>
          <a:p>
            <a:pPr>
              <a:lnSpc>
                <a:spcPct val="90000"/>
              </a:lnSpc>
              <a:spcBef>
                <a:spcPts val="1414"/>
              </a:spcBef>
            </a:pPr>
            <a:r>
              <a:rPr b="0" lang="tr-TR" sz="3200" spc="-1" strike="noStrike">
                <a:solidFill>
                  <a:srgbClr val="000000"/>
                </a:solidFill>
                <a:latin typeface="Arial"/>
                <a:ea typeface="DejaVu Sans"/>
              </a:rPr>
              <a:t> “</a:t>
            </a:r>
            <a:r>
              <a:rPr b="0" lang="tr-TR" sz="3200" spc="-1" strike="noStrike">
                <a:solidFill>
                  <a:srgbClr val="000000"/>
                </a:solidFill>
                <a:latin typeface="Arial"/>
                <a:ea typeface="DejaVu Sans"/>
              </a:rPr>
              <a:t>Yine o iyi kullar, harcama yaptıkları zaman ne saçıp savururlar ne de cimrilik ederler; harcamaları bu ikisi arasında mâkul bir dengeye göre olur.”  </a:t>
            </a:r>
            <a:endParaRPr b="0" lang="tr-TR" sz="3200" spc="-1" strike="noStrike">
              <a:latin typeface="Arial"/>
            </a:endParaRPr>
          </a:p>
          <a:p>
            <a:pPr algn="ctr">
              <a:lnSpc>
                <a:spcPct val="90000"/>
              </a:lnSpc>
              <a:spcBef>
                <a:spcPts val="1414"/>
              </a:spcBef>
            </a:pPr>
            <a:r>
              <a:rPr b="0" lang="tr-TR" sz="2400" spc="-1" strike="noStrike">
                <a:solidFill>
                  <a:srgbClr val="000000"/>
                </a:solidFill>
                <a:latin typeface="Arial"/>
                <a:ea typeface="DejaVu Sans"/>
              </a:rPr>
              <a:t>(Furkan Suresi, 67.)</a:t>
            </a:r>
            <a:endParaRPr b="0" lang="tr-TR" sz="2400" spc="-1" strike="noStrike">
              <a:latin typeface="Arial"/>
            </a:endParaRPr>
          </a:p>
        </p:txBody>
      </p:sp>
    </p:spTree>
  </p:cSld>
  <mc:AlternateContent>
    <mc:Choice Requires="p14">
      <p:transition spd="slow" p14:dur="3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0" name="CustomShape 1"/>
          <p:cNvSpPr/>
          <p:nvPr/>
        </p:nvSpPr>
        <p:spPr>
          <a:xfrm>
            <a:off x="602640" y="889920"/>
            <a:ext cx="9070560" cy="1249200"/>
          </a:xfrm>
          <a:prstGeom prst="rect">
            <a:avLst/>
          </a:prstGeom>
          <a:noFill/>
          <a:ln w="12600">
            <a:noFill/>
          </a:ln>
        </p:spPr>
        <p:style>
          <a:lnRef idx="0"/>
          <a:fillRef idx="0"/>
          <a:effectRef idx="0"/>
          <a:fontRef idx="minor"/>
        </p:style>
        <p:txBody>
          <a:bodyPr lIns="0" rIns="0" tIns="0" bIns="0" anchor="ctr" anchorCtr="1">
            <a:noAutofit/>
          </a:bodyPr>
          <a:p>
            <a:pPr algn="ctr">
              <a:lnSpc>
                <a:spcPct val="100000"/>
              </a:lnSpc>
            </a:pPr>
            <a:r>
              <a:rPr b="0" lang="tr-TR" sz="4400" spc="-1" strike="noStrike">
                <a:solidFill>
                  <a:srgbClr val="000000"/>
                </a:solidFill>
                <a:latin typeface="Arial"/>
                <a:ea typeface="DejaVu Sans"/>
              </a:rPr>
              <a:t>Allah’tan Çok Mal Değil, </a:t>
            </a:r>
            <a:br/>
            <a:r>
              <a:rPr b="0" lang="tr-TR" sz="4400" spc="-1" strike="noStrike">
                <a:solidFill>
                  <a:srgbClr val="000000"/>
                </a:solidFill>
                <a:latin typeface="Arial"/>
                <a:ea typeface="DejaVu Sans"/>
              </a:rPr>
              <a:t>Hayırlı Rızık İstemek.</a:t>
            </a:r>
            <a:endParaRPr b="0" lang="tr-TR" sz="4400" spc="-1" strike="noStrike">
              <a:latin typeface="Arial"/>
            </a:endParaRPr>
          </a:p>
        </p:txBody>
      </p:sp>
      <p:sp>
        <p:nvSpPr>
          <p:cNvPr id="51" name="CustomShape 2"/>
          <p:cNvSpPr/>
          <p:nvPr/>
        </p:nvSpPr>
        <p:spPr>
          <a:xfrm>
            <a:off x="504000" y="2714400"/>
            <a:ext cx="9070560" cy="2813760"/>
          </a:xfrm>
          <a:prstGeom prst="rect">
            <a:avLst/>
          </a:prstGeom>
          <a:noFill/>
          <a:ln w="12600">
            <a:noFill/>
          </a:ln>
        </p:spPr>
        <p:style>
          <a:lnRef idx="0"/>
          <a:fillRef idx="0"/>
          <a:effectRef idx="0"/>
          <a:fontRef idx="minor"/>
        </p:style>
        <p:txBody>
          <a:bodyPr lIns="0" rIns="0" tIns="0" bIns="0" anchorCtr="1">
            <a:normAutofit/>
          </a:bodyPr>
          <a:p>
            <a:pPr algn="ctr">
              <a:lnSpc>
                <a:spcPct val="100000"/>
              </a:lnSpc>
              <a:spcBef>
                <a:spcPts val="1414"/>
              </a:spcBef>
            </a:pPr>
            <a:r>
              <a:rPr b="0" lang="tr-TR" sz="3200" spc="-1" strike="noStrike">
                <a:solidFill>
                  <a:srgbClr val="000000"/>
                </a:solidFill>
                <a:latin typeface="Arial"/>
                <a:ea typeface="DejaVu Sans"/>
              </a:rPr>
              <a:t>“</a:t>
            </a:r>
            <a:r>
              <a:rPr b="0" lang="tr-TR" sz="3200" spc="-1" strike="noStrike">
                <a:solidFill>
                  <a:srgbClr val="000000"/>
                </a:solidFill>
                <a:latin typeface="Arial"/>
                <a:ea typeface="DejaVu Sans"/>
              </a:rPr>
              <a:t>Eğer Allah kulları için rızkı (sınırsızca) geniş tutup yaysaydı, gerçekten yeryüzünde azarlardı. Allah ancak dilediği kadar verir. Çünkü O, kullarından haberdar olan ve görendir.”</a:t>
            </a:r>
            <a:endParaRPr b="0" lang="tr-TR" sz="3200" spc="-1" strike="noStrike">
              <a:latin typeface="Arial"/>
            </a:endParaRPr>
          </a:p>
          <a:p>
            <a:pPr algn="ctr">
              <a:lnSpc>
                <a:spcPct val="100000"/>
              </a:lnSpc>
              <a:spcBef>
                <a:spcPts val="1414"/>
              </a:spcBef>
            </a:pPr>
            <a:r>
              <a:rPr b="0" lang="tr-TR" sz="2400" spc="-1" strike="noStrike">
                <a:solidFill>
                  <a:srgbClr val="000000"/>
                </a:solidFill>
                <a:latin typeface="Arial"/>
                <a:ea typeface="DejaVu Sans"/>
              </a:rPr>
              <a:t> </a:t>
            </a:r>
            <a:r>
              <a:rPr b="0" lang="tr-TR" sz="2400" spc="-1" strike="noStrike">
                <a:solidFill>
                  <a:srgbClr val="000000"/>
                </a:solidFill>
                <a:latin typeface="Arial"/>
                <a:ea typeface="DejaVu Sans"/>
              </a:rPr>
              <a:t>(Şura Suresi, 27.)</a:t>
            </a:r>
            <a:endParaRPr b="0" lang="tr-TR" sz="2400" spc="-1" strike="noStrike">
              <a:latin typeface="Arial"/>
            </a:endParaRPr>
          </a:p>
        </p:txBody>
      </p:sp>
    </p:spTree>
  </p:cSld>
  <mc:AlternateContent>
    <mc:Choice Requires="p14">
      <p:transition spd="slow" p14:dur="3000"/>
    </mc:Choice>
    <mc:Fallback>
      <p:transition spd="slow"/>
    </mc:Fallback>
  </mc:AlternateContent>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slides/slide4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2" name="CustomShape 1"/>
          <p:cNvSpPr/>
          <p:nvPr/>
        </p:nvSpPr>
        <p:spPr>
          <a:xfrm>
            <a:off x="216000" y="929520"/>
            <a:ext cx="9718920" cy="1918080"/>
          </a:xfrm>
          <a:prstGeom prst="rect">
            <a:avLst/>
          </a:prstGeom>
          <a:noFill/>
          <a:ln w="12600">
            <a:noFill/>
          </a:ln>
        </p:spPr>
        <p:style>
          <a:lnRef idx="0"/>
          <a:fillRef idx="0"/>
          <a:effectRef idx="0"/>
          <a:fontRef idx="minor"/>
        </p:style>
        <p:txBody>
          <a:bodyPr lIns="0" rIns="0" tIns="0" bIns="0" anchor="ctr" anchorCtr="1">
            <a:noAutofit/>
          </a:bodyPr>
          <a:p>
            <a:pPr algn="ctr">
              <a:lnSpc>
                <a:spcPct val="100000"/>
              </a:lnSpc>
            </a:pPr>
            <a:r>
              <a:rPr b="0" lang="tr-TR" sz="4000" spc="-1" strike="noStrike">
                <a:solidFill>
                  <a:srgbClr val="000000"/>
                </a:solidFill>
                <a:latin typeface="Arial"/>
                <a:ea typeface="DejaVu Sans"/>
              </a:rPr>
              <a:t>Söz, Davranış ve Kılık Kıyafete Dikkat Etmek, Çevreye Karşı Sorumlu Olmak</a:t>
            </a:r>
            <a:endParaRPr b="0" lang="tr-TR" sz="4000" spc="-1" strike="noStrike">
              <a:latin typeface="Arial"/>
            </a:endParaRPr>
          </a:p>
        </p:txBody>
      </p:sp>
      <p:sp>
        <p:nvSpPr>
          <p:cNvPr id="123" name="CustomShape 2"/>
          <p:cNvSpPr/>
          <p:nvPr/>
        </p:nvSpPr>
        <p:spPr>
          <a:xfrm>
            <a:off x="216000" y="2955600"/>
            <a:ext cx="9358560" cy="1704960"/>
          </a:xfrm>
          <a:prstGeom prst="rect">
            <a:avLst/>
          </a:prstGeom>
          <a:noFill/>
          <a:ln w="12600">
            <a:noFill/>
          </a:ln>
        </p:spPr>
        <p:style>
          <a:lnRef idx="0"/>
          <a:fillRef idx="0"/>
          <a:effectRef idx="0"/>
          <a:fontRef idx="minor"/>
        </p:style>
        <p:txBody>
          <a:bodyPr lIns="0" rIns="0" tIns="0" bIns="0" anchorCtr="1">
            <a:normAutofit/>
          </a:bodyPr>
          <a:p>
            <a:pPr algn="ctr">
              <a:lnSpc>
                <a:spcPct val="80000"/>
              </a:lnSpc>
              <a:spcBef>
                <a:spcPts val="1414"/>
              </a:spcBef>
            </a:pPr>
            <a:r>
              <a:rPr b="0" lang="tr-TR" sz="3000" spc="-1" strike="noStrike">
                <a:solidFill>
                  <a:srgbClr val="000000"/>
                </a:solidFill>
                <a:latin typeface="Arial"/>
                <a:ea typeface="DejaVu Sans"/>
              </a:rPr>
              <a:t>“ </a:t>
            </a:r>
            <a:r>
              <a:rPr b="0" lang="tr-TR" sz="3000" spc="-1" strike="noStrike">
                <a:solidFill>
                  <a:srgbClr val="000000"/>
                </a:solidFill>
                <a:latin typeface="Arial"/>
                <a:ea typeface="DejaVu Sans"/>
              </a:rPr>
              <a:t>Allah güzeldir, güzeli sever; temizdir, temizi sever. Cömerttir cömertliği sever. Evlerinizi iş yelerinizi ve çevrenizi temiz tutun.”      </a:t>
            </a:r>
            <a:endParaRPr b="0" lang="tr-TR" sz="3000" spc="-1" strike="noStrike">
              <a:latin typeface="Arial"/>
            </a:endParaRPr>
          </a:p>
          <a:p>
            <a:pPr algn="ctr">
              <a:lnSpc>
                <a:spcPct val="80000"/>
              </a:lnSpc>
              <a:spcBef>
                <a:spcPts val="1414"/>
              </a:spcBef>
            </a:pPr>
            <a:r>
              <a:rPr b="0" lang="tr-TR" sz="2200" spc="-1" strike="noStrike">
                <a:solidFill>
                  <a:srgbClr val="000000"/>
                </a:solidFill>
                <a:latin typeface="Arial"/>
                <a:ea typeface="DejaVu Sans"/>
              </a:rPr>
              <a:t>(Tirmizî, Edeb, 41.)</a:t>
            </a:r>
            <a:endParaRPr b="0" lang="tr-TR" sz="2200" spc="-1" strike="noStrike">
              <a:latin typeface="Arial"/>
            </a:endParaRPr>
          </a:p>
        </p:txBody>
      </p:sp>
    </p:spTree>
  </p:cSld>
  <mc:AlternateContent>
    <mc:Choice Requires="p14">
      <p:transition spd="slow" p14:dur="3000"/>
    </mc:Choice>
    <mc:Fallback>
      <p:transition spd="slow"/>
    </mc:Fallback>
  </mc:AlternateContent>
</p:sld>
</file>

<file path=ppt/slides/slide4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4" name="CustomShape 1"/>
          <p:cNvSpPr/>
          <p:nvPr/>
        </p:nvSpPr>
        <p:spPr>
          <a:xfrm>
            <a:off x="160200" y="498600"/>
            <a:ext cx="9790920" cy="1364760"/>
          </a:xfrm>
          <a:prstGeom prst="rect">
            <a:avLst/>
          </a:prstGeom>
          <a:noFill/>
          <a:ln w="12600">
            <a:noFill/>
          </a:ln>
        </p:spPr>
        <p:style>
          <a:lnRef idx="0"/>
          <a:fillRef idx="0"/>
          <a:effectRef idx="0"/>
          <a:fontRef idx="minor"/>
        </p:style>
        <p:txBody>
          <a:bodyPr lIns="0" rIns="0" tIns="0" bIns="0" anchor="ctr" anchorCtr="1">
            <a:noAutofit/>
          </a:bodyPr>
          <a:p>
            <a:pPr algn="ctr">
              <a:lnSpc>
                <a:spcPct val="100000"/>
              </a:lnSpc>
            </a:pPr>
            <a:r>
              <a:rPr b="0" lang="tr-TR" sz="4400" spc="-1" strike="noStrike">
                <a:solidFill>
                  <a:srgbClr val="000000"/>
                </a:solidFill>
                <a:latin typeface="Arial"/>
                <a:ea typeface="DejaVu Sans"/>
              </a:rPr>
              <a:t>Allah’ın Verdiği Nimetlere Şükretmek ve Şükrü Tavsiye  Etmek</a:t>
            </a:r>
            <a:endParaRPr b="0" lang="tr-TR" sz="4400" spc="-1" strike="noStrike">
              <a:latin typeface="Arial"/>
            </a:endParaRPr>
          </a:p>
        </p:txBody>
      </p:sp>
      <p:sp>
        <p:nvSpPr>
          <p:cNvPr id="125" name="CustomShape 2"/>
          <p:cNvSpPr/>
          <p:nvPr/>
        </p:nvSpPr>
        <p:spPr>
          <a:xfrm>
            <a:off x="312480" y="2289960"/>
            <a:ext cx="9286560" cy="3081240"/>
          </a:xfrm>
          <a:prstGeom prst="rect">
            <a:avLst/>
          </a:prstGeom>
          <a:noFill/>
          <a:ln w="12600">
            <a:noFill/>
          </a:ln>
        </p:spPr>
        <p:style>
          <a:lnRef idx="0"/>
          <a:fillRef idx="0"/>
          <a:effectRef idx="0"/>
          <a:fontRef idx="minor"/>
        </p:style>
        <p:txBody>
          <a:bodyPr lIns="0" rIns="0" tIns="0" bIns="0" anchorCtr="1">
            <a:normAutofit/>
          </a:bodyPr>
          <a:p>
            <a:pPr algn="ctr">
              <a:lnSpc>
                <a:spcPct val="100000"/>
              </a:lnSpc>
              <a:spcBef>
                <a:spcPts val="1414"/>
              </a:spcBef>
            </a:pPr>
            <a:r>
              <a:rPr b="0" lang="tr-TR" sz="3200" spc="-1" strike="noStrike">
                <a:solidFill>
                  <a:srgbClr val="000000"/>
                </a:solidFill>
                <a:latin typeface="Arial"/>
                <a:ea typeface="DejaVu Sans"/>
              </a:rPr>
              <a:t>“</a:t>
            </a:r>
            <a:r>
              <a:rPr b="0" lang="tr-TR" sz="3200" spc="-1" strike="noStrike">
                <a:solidFill>
                  <a:srgbClr val="000000"/>
                </a:solidFill>
                <a:latin typeface="Arial"/>
                <a:ea typeface="DejaVu Sans"/>
              </a:rPr>
              <a:t>Mümin kimsenin işine şaşılır. Gerçekten onun bütün işleri hayırdır. Bu durum sadece mümine mahsustur. Başına güzel bir iş geldiğinde şükreder, bu onun için hayır olur. Başına bir sıkıntı geldiğinde ise sabreder, bu da onun için hayır olur.”          </a:t>
            </a:r>
            <a:endParaRPr b="0" lang="tr-TR" sz="3200" spc="-1" strike="noStrike">
              <a:latin typeface="Arial"/>
            </a:endParaRPr>
          </a:p>
          <a:p>
            <a:pPr algn="ctr">
              <a:lnSpc>
                <a:spcPct val="100000"/>
              </a:lnSpc>
              <a:spcBef>
                <a:spcPts val="1414"/>
              </a:spcBef>
            </a:pPr>
            <a:r>
              <a:rPr b="0" lang="tr-TR" sz="2400" spc="-1" strike="noStrike">
                <a:solidFill>
                  <a:srgbClr val="000000"/>
                </a:solidFill>
                <a:latin typeface="Arial"/>
                <a:ea typeface="DejaVu Sans"/>
              </a:rPr>
              <a:t>(Ahmed b. Hanbel, Müsned, 4/332, 333, 6/15. 16.)</a:t>
            </a:r>
            <a:endParaRPr b="0" lang="tr-TR" sz="2400" spc="-1" strike="noStrike">
              <a:latin typeface="Arial"/>
            </a:endParaRPr>
          </a:p>
        </p:txBody>
      </p:sp>
    </p:spTree>
  </p:cSld>
  <mc:AlternateContent>
    <mc:Choice Requires="p14">
      <p:transition spd="slow" p14:dur="3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2" name="CustomShape 1"/>
          <p:cNvSpPr/>
          <p:nvPr/>
        </p:nvSpPr>
        <p:spPr>
          <a:xfrm>
            <a:off x="495000" y="1186920"/>
            <a:ext cx="9070560" cy="945360"/>
          </a:xfrm>
          <a:prstGeom prst="rect">
            <a:avLst/>
          </a:prstGeom>
          <a:noFill/>
          <a:ln w="12600">
            <a:noFill/>
          </a:ln>
        </p:spPr>
        <p:style>
          <a:lnRef idx="0"/>
          <a:fillRef idx="0"/>
          <a:effectRef idx="0"/>
          <a:fontRef idx="minor"/>
        </p:style>
        <p:txBody>
          <a:bodyPr lIns="0" rIns="0" tIns="0" bIns="0" anchor="ctr" anchorCtr="1">
            <a:noAutofit/>
          </a:bodyPr>
          <a:p>
            <a:pPr algn="ctr">
              <a:lnSpc>
                <a:spcPct val="100000"/>
              </a:lnSpc>
            </a:pPr>
            <a:r>
              <a:rPr b="0" lang="tr-TR" sz="4400" spc="-1" strike="noStrike">
                <a:solidFill>
                  <a:srgbClr val="000000"/>
                </a:solidFill>
                <a:latin typeface="Arial"/>
                <a:ea typeface="DejaVu Sans"/>
              </a:rPr>
              <a:t>Dünya Malına Karşı Hırslı Olmamak.</a:t>
            </a:r>
            <a:endParaRPr b="0" lang="tr-TR" sz="4400" spc="-1" strike="noStrike">
              <a:latin typeface="Arial"/>
            </a:endParaRPr>
          </a:p>
        </p:txBody>
      </p:sp>
      <p:sp>
        <p:nvSpPr>
          <p:cNvPr id="53" name="CustomShape 2"/>
          <p:cNvSpPr/>
          <p:nvPr/>
        </p:nvSpPr>
        <p:spPr>
          <a:xfrm rot="27000">
            <a:off x="435600" y="2996640"/>
            <a:ext cx="9020880" cy="1700280"/>
          </a:xfrm>
          <a:prstGeom prst="rect">
            <a:avLst/>
          </a:prstGeom>
          <a:noFill/>
          <a:ln w="12600">
            <a:noFill/>
          </a:ln>
        </p:spPr>
        <p:style>
          <a:lnRef idx="0"/>
          <a:fillRef idx="0"/>
          <a:effectRef idx="0"/>
          <a:fontRef idx="minor"/>
        </p:style>
        <p:txBody>
          <a:bodyPr lIns="0" rIns="0" tIns="0" bIns="0" anchorCtr="1">
            <a:normAutofit/>
          </a:bodyPr>
          <a:p>
            <a:pPr algn="ctr">
              <a:lnSpc>
                <a:spcPct val="80000"/>
              </a:lnSpc>
              <a:spcBef>
                <a:spcPts val="1414"/>
              </a:spcBef>
            </a:pPr>
            <a:r>
              <a:rPr b="0" lang="tr-TR" sz="3000" spc="-1" strike="noStrike">
                <a:solidFill>
                  <a:srgbClr val="000000"/>
                </a:solidFill>
                <a:latin typeface="Arial"/>
                <a:ea typeface="DejaVu Sans"/>
              </a:rPr>
              <a:t>“</a:t>
            </a:r>
            <a:r>
              <a:rPr b="0" lang="tr-TR" sz="3000" spc="-1" strike="noStrike">
                <a:solidFill>
                  <a:srgbClr val="000000"/>
                </a:solidFill>
                <a:latin typeface="Arial"/>
                <a:ea typeface="DejaVu Sans"/>
              </a:rPr>
              <a:t>Bir koyun sürüsünün içine salıverilmiş iki aç kurdun o sürüye verdiği zarar, mala ve mevkiye düşkün bir adamın dinine verdiği zarardan daha büyük değildir.”</a:t>
            </a:r>
            <a:endParaRPr b="0" lang="tr-TR" sz="3000" spc="-1" strike="noStrike">
              <a:latin typeface="Arial"/>
            </a:endParaRPr>
          </a:p>
          <a:p>
            <a:pPr algn="ctr">
              <a:lnSpc>
                <a:spcPct val="80000"/>
              </a:lnSpc>
              <a:spcBef>
                <a:spcPts val="1414"/>
              </a:spcBef>
            </a:pPr>
            <a:r>
              <a:rPr b="0" lang="tr-TR" sz="2400" spc="-1" strike="noStrike">
                <a:solidFill>
                  <a:srgbClr val="000000"/>
                </a:solidFill>
                <a:latin typeface="Arial"/>
                <a:ea typeface="DejaVu Sans"/>
              </a:rPr>
              <a:t>(Tirmizî, Zühd, 43.)</a:t>
            </a:r>
            <a:endParaRPr b="0" lang="tr-TR" sz="2400" spc="-1" strike="noStrike">
              <a:latin typeface="Arial"/>
            </a:endParaRPr>
          </a:p>
        </p:txBody>
      </p:sp>
    </p:spTree>
  </p:cSld>
  <mc:AlternateContent>
    <mc:Choice Requires="p14">
      <p:transition spd="slow" p14:dur="3000"/>
    </mc:Choice>
    <mc:Fallback>
      <p:transition spd="slow"/>
    </mc:Fallback>
  </mc:AlternateContent>
  <p:timing>
    <p:tnLst>
      <p:par>
        <p:cTn id="9" dur="indefinite" restart="never" nodeType="tmRoot">
          <p:childTnLst>
            <p:seq>
              <p:cTn id="10" dur="indefinite"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4" name="CustomShape 1"/>
          <p:cNvSpPr/>
          <p:nvPr/>
        </p:nvSpPr>
        <p:spPr>
          <a:xfrm rot="3600">
            <a:off x="143280" y="205920"/>
            <a:ext cx="9505800" cy="1874160"/>
          </a:xfrm>
          <a:prstGeom prst="rect">
            <a:avLst/>
          </a:prstGeom>
          <a:noFill/>
          <a:ln w="12600">
            <a:noFill/>
          </a:ln>
        </p:spPr>
        <p:style>
          <a:lnRef idx="0"/>
          <a:fillRef idx="0"/>
          <a:effectRef idx="0"/>
          <a:fontRef idx="minor"/>
        </p:style>
        <p:txBody>
          <a:bodyPr lIns="0" rIns="0" tIns="0" bIns="0" anchor="ctr" anchorCtr="1">
            <a:noAutofit/>
          </a:bodyPr>
          <a:p>
            <a:pPr algn="ctr">
              <a:lnSpc>
                <a:spcPct val="100000"/>
              </a:lnSpc>
            </a:pPr>
            <a:r>
              <a:rPr b="0" lang="tr-TR" sz="4000" spc="-1" strike="noStrike">
                <a:solidFill>
                  <a:srgbClr val="000000"/>
                </a:solidFill>
                <a:latin typeface="Arial"/>
                <a:ea typeface="DejaVu Sans"/>
              </a:rPr>
              <a:t>Helal Rızkın Huzur, Sağlık, Güzel Ahlak ve İyi Davranışların Kaynağı Olduğunu Bilmek.</a:t>
            </a:r>
            <a:endParaRPr b="0" lang="tr-TR" sz="4000" spc="-1" strike="noStrike">
              <a:latin typeface="Arial"/>
            </a:endParaRPr>
          </a:p>
        </p:txBody>
      </p:sp>
      <p:sp>
        <p:nvSpPr>
          <p:cNvPr id="55" name="CustomShape 2"/>
          <p:cNvSpPr/>
          <p:nvPr/>
        </p:nvSpPr>
        <p:spPr>
          <a:xfrm>
            <a:off x="475200" y="2321280"/>
            <a:ext cx="9099720" cy="3128040"/>
          </a:xfrm>
          <a:prstGeom prst="rect">
            <a:avLst/>
          </a:prstGeom>
          <a:noFill/>
          <a:ln w="12600">
            <a:noFill/>
          </a:ln>
        </p:spPr>
        <p:style>
          <a:lnRef idx="0"/>
          <a:fillRef idx="0"/>
          <a:effectRef idx="0"/>
          <a:fontRef idx="minor"/>
        </p:style>
        <p:txBody>
          <a:bodyPr lIns="0" rIns="0" tIns="0" bIns="0" anchorCtr="1">
            <a:normAutofit fontScale="97000"/>
          </a:bodyPr>
          <a:p>
            <a:pPr algn="ctr">
              <a:lnSpc>
                <a:spcPct val="90000"/>
              </a:lnSpc>
              <a:spcBef>
                <a:spcPts val="1414"/>
              </a:spcBef>
            </a:pPr>
            <a:r>
              <a:rPr b="0" lang="tr-TR" sz="3000" spc="-1" strike="noStrike">
                <a:solidFill>
                  <a:srgbClr val="000000"/>
                </a:solidFill>
                <a:latin typeface="Arial"/>
                <a:ea typeface="DejaVu Sans"/>
              </a:rPr>
              <a:t>Peygamber Efendimiz (s.a.s.) saçı başı dağınık toz toprak içinde kalan ve ellerini semaya açarak “Ey Rabbim, Ey Rabbim!’’ diye dua eden bir yolcuyu örnek verip buyurmuştur ki: Bu yolcunun yediği haram, içtiği haram, giydiği haramdır ve haramla beslenmektedir. Peki, böyle bir kimsenin duasına nasıl icabet edilir? </a:t>
            </a:r>
            <a:endParaRPr b="0" lang="tr-TR" sz="3000" spc="-1" strike="noStrike">
              <a:latin typeface="Arial"/>
            </a:endParaRPr>
          </a:p>
          <a:p>
            <a:pPr algn="ctr">
              <a:lnSpc>
                <a:spcPct val="90000"/>
              </a:lnSpc>
              <a:spcBef>
                <a:spcPts val="1414"/>
              </a:spcBef>
            </a:pPr>
            <a:r>
              <a:rPr b="0" lang="tr-TR" sz="2400" spc="-1" strike="noStrike">
                <a:solidFill>
                  <a:srgbClr val="000000"/>
                </a:solidFill>
                <a:latin typeface="Arial"/>
                <a:ea typeface="DejaVu Sans"/>
              </a:rPr>
              <a:t>(Müslim, Zekat, 65.)</a:t>
            </a:r>
            <a:endParaRPr b="0" lang="tr-TR" sz="2400" spc="-1" strike="noStrike">
              <a:latin typeface="Arial"/>
            </a:endParaRPr>
          </a:p>
        </p:txBody>
      </p:sp>
    </p:spTree>
  </p:cSld>
  <mc:AlternateContent>
    <mc:Choice Requires="p14">
      <p:transition spd="slow" p14:dur="3000"/>
    </mc:Choice>
    <mc:Fallback>
      <p:transition spd="slow"/>
    </mc:Fallback>
  </mc:AlternateContent>
  <p:timing>
    <p:tnLst>
      <p:par>
        <p:cTn id="11" dur="indefinite" restart="never" nodeType="tmRoot">
          <p:childTnLst>
            <p:seq>
              <p:cTn id="12" dur="indefinite"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6" name="CustomShape 1"/>
          <p:cNvSpPr/>
          <p:nvPr/>
        </p:nvSpPr>
        <p:spPr>
          <a:xfrm>
            <a:off x="360000" y="1104480"/>
            <a:ext cx="9286560" cy="934920"/>
          </a:xfrm>
          <a:prstGeom prst="rect">
            <a:avLst/>
          </a:prstGeom>
          <a:noFill/>
          <a:ln w="12600">
            <a:noFill/>
          </a:ln>
        </p:spPr>
        <p:style>
          <a:lnRef idx="0"/>
          <a:fillRef idx="0"/>
          <a:effectRef idx="0"/>
          <a:fontRef idx="minor"/>
        </p:style>
        <p:txBody>
          <a:bodyPr lIns="0" rIns="0" tIns="0" bIns="0" anchor="ctr" anchorCtr="1">
            <a:noAutofit/>
          </a:bodyPr>
          <a:p>
            <a:pPr algn="ctr">
              <a:lnSpc>
                <a:spcPct val="100000"/>
              </a:lnSpc>
            </a:pPr>
            <a:r>
              <a:rPr b="0" lang="tr-TR" sz="4400" spc="-1" strike="noStrike">
                <a:solidFill>
                  <a:srgbClr val="000000"/>
                </a:solidFill>
                <a:latin typeface="Arial"/>
                <a:ea typeface="DejaVu Sans"/>
              </a:rPr>
              <a:t>Her İşe Besmele İle Başlamak.</a:t>
            </a:r>
            <a:endParaRPr b="0" lang="tr-TR" sz="4400" spc="-1" strike="noStrike">
              <a:latin typeface="Arial"/>
            </a:endParaRPr>
          </a:p>
        </p:txBody>
      </p:sp>
      <p:sp>
        <p:nvSpPr>
          <p:cNvPr id="57" name="CustomShape 2"/>
          <p:cNvSpPr/>
          <p:nvPr/>
        </p:nvSpPr>
        <p:spPr>
          <a:xfrm>
            <a:off x="360000" y="2859480"/>
            <a:ext cx="9142560" cy="2381760"/>
          </a:xfrm>
          <a:prstGeom prst="rect">
            <a:avLst/>
          </a:prstGeom>
          <a:noFill/>
          <a:ln w="12600">
            <a:noFill/>
          </a:ln>
        </p:spPr>
        <p:style>
          <a:lnRef idx="0"/>
          <a:fillRef idx="0"/>
          <a:effectRef idx="0"/>
          <a:fontRef idx="minor"/>
        </p:style>
        <p:txBody>
          <a:bodyPr lIns="0" rIns="0" tIns="0" bIns="0" anchorCtr="1">
            <a:normAutofit/>
          </a:bodyPr>
          <a:p>
            <a:pPr algn="ctr">
              <a:lnSpc>
                <a:spcPct val="100000"/>
              </a:lnSpc>
              <a:spcBef>
                <a:spcPts val="1414"/>
              </a:spcBef>
            </a:pPr>
            <a:r>
              <a:rPr b="0" lang="tr-TR" sz="3200" spc="-1" strike="noStrike">
                <a:solidFill>
                  <a:srgbClr val="000000"/>
                </a:solidFill>
                <a:latin typeface="Arial"/>
                <a:ea typeface="DejaVu Sans"/>
              </a:rPr>
              <a:t>“</a:t>
            </a:r>
            <a:r>
              <a:rPr b="0" lang="tr-TR" sz="3200" spc="-1" strike="noStrike">
                <a:solidFill>
                  <a:srgbClr val="000000"/>
                </a:solidFill>
                <a:latin typeface="Arial"/>
                <a:ea typeface="DejaVu Sans"/>
              </a:rPr>
              <a:t>Değer verilen hangi iş olursa olsun Allah’ın zikri ile başlanmamışsa o iş eksiktir/güdüktür.”</a:t>
            </a:r>
            <a:endParaRPr b="0" lang="tr-TR" sz="3200" spc="-1" strike="noStrike">
              <a:latin typeface="Arial"/>
            </a:endParaRPr>
          </a:p>
          <a:p>
            <a:pPr algn="ctr">
              <a:lnSpc>
                <a:spcPct val="100000"/>
              </a:lnSpc>
              <a:spcBef>
                <a:spcPts val="1414"/>
              </a:spcBef>
            </a:pPr>
            <a:r>
              <a:rPr b="0" lang="tr-TR" sz="2400" spc="-1" strike="noStrike">
                <a:solidFill>
                  <a:srgbClr val="000000"/>
                </a:solidFill>
                <a:latin typeface="Arial"/>
                <a:ea typeface="DejaVu Sans"/>
              </a:rPr>
              <a:t>(Taha Suresi, 44.)</a:t>
            </a:r>
            <a:endParaRPr b="0" lang="tr-TR" sz="2400" spc="-1" strike="noStrike">
              <a:latin typeface="Arial"/>
            </a:endParaRPr>
          </a:p>
        </p:txBody>
      </p:sp>
    </p:spTree>
  </p:cSld>
  <mc:AlternateContent>
    <mc:Choice Requires="p14">
      <p:transition spd="slow" p14:dur="3000"/>
    </mc:Choice>
    <mc:Fallback>
      <p:transition spd="slow"/>
    </mc:Fallback>
  </mc:AlternateContent>
  <p:timing>
    <p:tnLst>
      <p:par>
        <p:cTn id="13" dur="indefinite" restart="never" nodeType="tmRoot">
          <p:childTnLst>
            <p:seq>
              <p:cTn id="14" dur="indefinite"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8" name="CustomShape 1"/>
          <p:cNvSpPr/>
          <p:nvPr/>
        </p:nvSpPr>
        <p:spPr>
          <a:xfrm>
            <a:off x="566640" y="1149840"/>
            <a:ext cx="9070560" cy="1249200"/>
          </a:xfrm>
          <a:prstGeom prst="rect">
            <a:avLst/>
          </a:prstGeom>
          <a:noFill/>
          <a:ln w="12600">
            <a:noFill/>
          </a:ln>
        </p:spPr>
        <p:style>
          <a:lnRef idx="0"/>
          <a:fillRef idx="0"/>
          <a:effectRef idx="0"/>
          <a:fontRef idx="minor"/>
        </p:style>
        <p:txBody>
          <a:bodyPr lIns="0" rIns="0" tIns="0" bIns="0" anchor="ctr" anchorCtr="1">
            <a:noAutofit/>
          </a:bodyPr>
          <a:p>
            <a:pPr algn="ctr">
              <a:lnSpc>
                <a:spcPct val="100000"/>
              </a:lnSpc>
            </a:pPr>
            <a:br/>
            <a:r>
              <a:rPr b="0" lang="tr-TR" sz="4400" spc="-1" strike="noStrike">
                <a:solidFill>
                  <a:srgbClr val="000000"/>
                </a:solidFill>
                <a:latin typeface="Arial"/>
                <a:ea typeface="DejaVu Sans"/>
              </a:rPr>
              <a:t>Para Kazanırken İnsanların Gönlünü Kazanmayı da Amaçlamak.</a:t>
            </a:r>
            <a:endParaRPr b="0" lang="tr-TR" sz="4400" spc="-1" strike="noStrike">
              <a:latin typeface="Arial"/>
            </a:endParaRPr>
          </a:p>
        </p:txBody>
      </p:sp>
      <p:sp>
        <p:nvSpPr>
          <p:cNvPr id="59" name="CustomShape 2"/>
          <p:cNvSpPr/>
          <p:nvPr/>
        </p:nvSpPr>
        <p:spPr>
          <a:xfrm rot="8400">
            <a:off x="173160" y="3298320"/>
            <a:ext cx="9732240" cy="1687680"/>
          </a:xfrm>
          <a:prstGeom prst="rect">
            <a:avLst/>
          </a:prstGeom>
          <a:noFill/>
          <a:ln w="12600">
            <a:noFill/>
          </a:ln>
        </p:spPr>
        <p:style>
          <a:lnRef idx="0"/>
          <a:fillRef idx="0"/>
          <a:effectRef idx="0"/>
          <a:fontRef idx="minor"/>
        </p:style>
        <p:txBody>
          <a:bodyPr lIns="0" rIns="0" tIns="0" bIns="0" anchorCtr="1">
            <a:normAutofit/>
          </a:bodyPr>
          <a:p>
            <a:pPr algn="ctr">
              <a:lnSpc>
                <a:spcPct val="100000"/>
              </a:lnSpc>
              <a:spcBef>
                <a:spcPts val="1414"/>
              </a:spcBef>
            </a:pPr>
            <a:r>
              <a:rPr b="0" lang="tr-TR" sz="3200" spc="-1" strike="noStrike">
                <a:solidFill>
                  <a:srgbClr val="000000"/>
                </a:solidFill>
                <a:latin typeface="Arial"/>
                <a:ea typeface="DejaVu Sans"/>
              </a:rPr>
              <a:t>“</a:t>
            </a:r>
            <a:r>
              <a:rPr b="0" lang="tr-TR" sz="3200" spc="-1" strike="noStrike">
                <a:solidFill>
                  <a:srgbClr val="000000"/>
                </a:solidFill>
                <a:latin typeface="Arial"/>
                <a:ea typeface="DejaVu Sans"/>
              </a:rPr>
              <a:t>Müslümanın malından hiçbir şey, onun gönül hoşnutluğu olmaksızın helal olmaz.”</a:t>
            </a:r>
            <a:endParaRPr b="0" lang="tr-TR" sz="3200" spc="-1" strike="noStrike">
              <a:latin typeface="Arial"/>
            </a:endParaRPr>
          </a:p>
          <a:p>
            <a:pPr algn="ctr">
              <a:lnSpc>
                <a:spcPct val="100000"/>
              </a:lnSpc>
              <a:spcBef>
                <a:spcPts val="1414"/>
              </a:spcBef>
            </a:pPr>
            <a:r>
              <a:rPr b="0" lang="tr-TR" sz="2400" spc="-1" strike="noStrike">
                <a:solidFill>
                  <a:srgbClr val="000000"/>
                </a:solidFill>
                <a:latin typeface="Arial"/>
                <a:ea typeface="DejaVu Sans"/>
              </a:rPr>
              <a:t>(Ahmet b. Hanbel, 5, 113.)</a:t>
            </a:r>
            <a:endParaRPr b="0" lang="tr-TR" sz="2400" spc="-1" strike="noStrike">
              <a:latin typeface="Arial"/>
            </a:endParaRPr>
          </a:p>
        </p:txBody>
      </p:sp>
    </p:spTree>
  </p:cSld>
  <mc:AlternateContent>
    <mc:Choice Requires="p14">
      <p:transition spd="slow" p14:dur="3000"/>
    </mc:Choice>
    <mc:Fallback>
      <p:transition spd="slow"/>
    </mc:Fallback>
  </mc:AlternateContent>
  <p:timing>
    <p:tnLst>
      <p:par>
        <p:cTn id="15" dur="indefinite" restart="never" nodeType="tmRoot">
          <p:childTnLst>
            <p:seq>
              <p:cTn id="16" dur="indefinite"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0" name="CustomShape 1"/>
          <p:cNvSpPr/>
          <p:nvPr/>
        </p:nvSpPr>
        <p:spPr>
          <a:xfrm>
            <a:off x="252000" y="540000"/>
            <a:ext cx="9286560" cy="2148840"/>
          </a:xfrm>
          <a:prstGeom prst="rect">
            <a:avLst/>
          </a:prstGeom>
          <a:noFill/>
          <a:ln w="12600">
            <a:noFill/>
          </a:ln>
        </p:spPr>
        <p:style>
          <a:lnRef idx="0"/>
          <a:fillRef idx="0"/>
          <a:effectRef idx="0"/>
          <a:fontRef idx="minor"/>
        </p:style>
        <p:txBody>
          <a:bodyPr lIns="0" rIns="0" tIns="0" bIns="0" anchor="ctr" anchorCtr="1">
            <a:noAutofit/>
          </a:bodyPr>
          <a:p>
            <a:pPr algn="ctr">
              <a:lnSpc>
                <a:spcPct val="100000"/>
              </a:lnSpc>
            </a:pPr>
            <a:r>
              <a:rPr b="0" lang="tr-TR" sz="4400" spc="-1" strike="noStrike">
                <a:solidFill>
                  <a:srgbClr val="000000"/>
                </a:solidFill>
                <a:latin typeface="Arial"/>
                <a:ea typeface="DejaVu Sans"/>
              </a:rPr>
              <a:t>İşverenin, İş Ortaklarının ve Mesai Arkadaşlarının Hukukunu Gözetmek</a:t>
            </a:r>
            <a:endParaRPr b="0" lang="tr-TR" sz="4400" spc="-1" strike="noStrike">
              <a:latin typeface="Arial"/>
            </a:endParaRPr>
          </a:p>
        </p:txBody>
      </p:sp>
      <p:sp>
        <p:nvSpPr>
          <p:cNvPr id="61" name="CustomShape 2"/>
          <p:cNvSpPr/>
          <p:nvPr/>
        </p:nvSpPr>
        <p:spPr>
          <a:xfrm>
            <a:off x="216000" y="3084840"/>
            <a:ext cx="9358560" cy="2093760"/>
          </a:xfrm>
          <a:prstGeom prst="rect">
            <a:avLst/>
          </a:prstGeom>
          <a:noFill/>
          <a:ln w="12600">
            <a:noFill/>
          </a:ln>
        </p:spPr>
        <p:style>
          <a:lnRef idx="0"/>
          <a:fillRef idx="0"/>
          <a:effectRef idx="0"/>
          <a:fontRef idx="minor"/>
        </p:style>
        <p:txBody>
          <a:bodyPr lIns="0" rIns="0" tIns="0" bIns="0" anchorCtr="1">
            <a:normAutofit/>
          </a:bodyPr>
          <a:p>
            <a:pPr algn="ctr">
              <a:lnSpc>
                <a:spcPct val="80000"/>
              </a:lnSpc>
              <a:spcBef>
                <a:spcPts val="1414"/>
              </a:spcBef>
            </a:pPr>
            <a:r>
              <a:rPr b="0" lang="tr-TR" sz="3000" spc="-1" strike="noStrike">
                <a:solidFill>
                  <a:srgbClr val="000000"/>
                </a:solidFill>
                <a:latin typeface="Arial"/>
                <a:ea typeface="DejaVu Sans"/>
              </a:rPr>
              <a:t>Kutsî bir hadiste Yüce Allah şöyle buyurmaktadır:</a:t>
            </a:r>
            <a:endParaRPr b="0" lang="tr-TR" sz="3000" spc="-1" strike="noStrike">
              <a:latin typeface="Arial"/>
            </a:endParaRPr>
          </a:p>
          <a:p>
            <a:pPr algn="ctr">
              <a:lnSpc>
                <a:spcPct val="80000"/>
              </a:lnSpc>
              <a:spcBef>
                <a:spcPts val="1414"/>
              </a:spcBef>
            </a:pPr>
            <a:r>
              <a:rPr b="0" lang="tr-TR" sz="3000" spc="-1" strike="noStrike">
                <a:solidFill>
                  <a:srgbClr val="000000"/>
                </a:solidFill>
                <a:latin typeface="Arial"/>
                <a:ea typeface="DejaVu Sans"/>
              </a:rPr>
              <a:t>“</a:t>
            </a:r>
            <a:r>
              <a:rPr b="0" lang="tr-TR" sz="3000" spc="-1" strike="noStrike">
                <a:solidFill>
                  <a:srgbClr val="000000"/>
                </a:solidFill>
                <a:latin typeface="Arial"/>
                <a:ea typeface="DejaVu Sans"/>
              </a:rPr>
              <a:t>İki ortak birbirine hıyanet etmedikleri sürece üçüncüsü benim. Eğer onlar birbirine hıyanet ederlerse ben aralarından çekilirim.”</a:t>
            </a:r>
            <a:endParaRPr b="0" lang="tr-TR" sz="3000" spc="-1" strike="noStrike">
              <a:latin typeface="Arial"/>
            </a:endParaRPr>
          </a:p>
          <a:p>
            <a:pPr algn="ctr">
              <a:lnSpc>
                <a:spcPct val="80000"/>
              </a:lnSpc>
              <a:spcBef>
                <a:spcPts val="1414"/>
              </a:spcBef>
            </a:pPr>
            <a:r>
              <a:rPr b="0" lang="tr-TR" sz="2200" spc="-1" strike="noStrike">
                <a:solidFill>
                  <a:srgbClr val="000000"/>
                </a:solidFill>
                <a:latin typeface="Arial"/>
                <a:ea typeface="DejaVu Sans"/>
              </a:rPr>
              <a:t>(Ebu Davut, Büyû’, 27.)</a:t>
            </a:r>
            <a:endParaRPr b="0" lang="tr-TR" sz="2200" spc="-1" strike="noStrike">
              <a:latin typeface="Arial"/>
            </a:endParaRPr>
          </a:p>
        </p:txBody>
      </p:sp>
    </p:spTree>
  </p:cSld>
  <mc:AlternateContent>
    <mc:Choice Requires="p14">
      <p:transition spd="slow" p14:dur="3000"/>
    </mc:Choice>
    <mc:Fallback>
      <p:transition spd="slow"/>
    </mc:Fallback>
  </mc:AlternateContent>
  <p:timing>
    <p:tnLst>
      <p:par>
        <p:cTn id="17" dur="indefinite" restart="never" nodeType="tmRoot">
          <p:childTnLst>
            <p:seq>
              <p:cTn id="18"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613</TotalTime>
  <Application>LibreOffice/6.1.5.2$Linux_X86_64 LibreOffice_project/10$Build-2</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2020-02-12T11:52:20Z</dcterms:created>
  <dc:creator/>
  <dc:description/>
  <dc:language>en-US</dc:language>
  <cp:lastModifiedBy/>
  <dcterms:modified xsi:type="dcterms:W3CDTF">2021-08-12T15:03:55Z</dcterms:modified>
  <cp:revision>52</cp:revision>
  <dc:subject/>
  <dc:title>Rızık kazanmayı Allah’ın bir emri olarak görüp ibadet ruhuyla çalışmak.</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15.0000</vt:lpwstr>
  </property>
</Properties>
</file>