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F54445-2E2C-464B-8FF6-A2F030780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876D40B-291A-4599-8722-CAFD92916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802ED2-4F35-41AA-A47D-0C0292D0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B00DF4-6F5C-49D1-88F5-515A2E82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F87A63-DC1A-4C3D-9CF2-106AD76C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55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19F867-D571-46CF-B806-605380E4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031ABDD-0B2D-49F8-9F18-4B639839F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14965C-C749-469F-B311-FF6E6B97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C92E7F-3501-4F0E-B8DC-11323B79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F78F4B-411B-4747-B654-E67C35F4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53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1D5AE04-2765-402D-9733-CA9F623F2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B77F5AE-4D6A-4F0F-BF3C-577A44440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E3DBEF-7744-40BF-8380-5BD5606B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CCD836-8EC7-4C43-AD1D-123728A4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65E206-14CE-4C91-B3F4-AA5BFDCD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45F2C3-0900-423B-A4E5-42DA9403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113B33-A3F6-447A-89C5-2F1C273E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A88E83-93FF-49A8-B3AC-B4AC3CB1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587A33-D77E-46CB-A03B-FCE58554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14BC37-F09B-4130-AF67-41385390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57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EC6DDA-E268-4ACC-B00D-19C4829D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5ACF24-3F87-45D3-A2FA-5BDAE998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14CC3C-5A45-4423-A80B-F6F67A08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6320D3-C543-4936-A2C0-FE3CD6C2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4C3A65-B9C9-4AF1-BF9A-FE8A3733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7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302AF3-F480-412B-8BF8-2E2A430E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D34085-CE92-42F5-A876-1BE1A5256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D1E9D8-6A97-4DBE-B46C-BEAB251E8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97DDEEA-408B-4BA1-BF35-994360D20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0B6B561-C63A-4330-B851-259F14C1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65CC98-677E-4281-983D-DF7971D9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75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87243-4700-4E48-935D-1B30407A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9021A5-F0DE-4A41-B090-0260B2E3A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2920FA-336A-42A9-9C65-780F79CC3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F10EFBF-88A1-49E1-871A-01032D494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A7E6737-A6F8-4844-B7CA-18FEFBABD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115B070-B06D-44C6-AA24-C7198944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6E9E51D-10FB-4152-B176-E44581CC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CA7DFC8-5E1A-4B2E-9E9C-DA851EE5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71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402A09-55B6-40E9-830D-B18CE4FF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37D6EE5-5B6B-4623-A803-D4EEC2E1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ED826DC-3C59-4E72-A6A6-907E7B11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5C83556-6C99-4921-B4C7-3377D209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34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BBE4523-E022-43CE-9BAD-C1817D9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222FF8C-B6D7-41F7-A1B7-031E8757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EAEE61-23E7-4421-A747-D81B35B0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2C1851-80C7-4BBB-92D6-EF677EA0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3E9E7C-EA80-44B2-A909-027CFA36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07CF869-1E14-48BF-BF5E-58B4F61E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2A9ABDF-89A3-4425-A4C4-168EA832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CA89D03-202D-456C-9B64-566D761D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9362DC2-4FAC-44C3-9004-FD9179D7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65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9EA9E0-7D1F-4625-BEAD-D87B1C78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959FF66-5A32-4BD8-BB07-3518BABF7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3141977-4E53-4DF0-9B27-C09C51B0E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825BA1-8D63-4ACA-A549-9CFF7EE8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E05F73-7B0F-4AFA-8EC2-8947F6EA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9A15D7B-6444-4A3A-875F-54F0F89B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380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9671764-0662-47B5-8632-2A9943A5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F3E5206-0526-4797-A066-E20028D24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FD40E7-1124-486F-B08A-C6B031209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A499-75F1-4C27-AC36-F711E6525ED6}" type="datetimeFigureOut">
              <a:rPr lang="tr-TR" smtClean="0"/>
              <a:t>4.03.2021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A533F5-834C-4FCC-BF64-0D43B7193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1B0AA1-FC75-463F-A1DE-C761AB634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E15E-F0AC-4534-B2C1-77E9245B21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69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C36B4-40A7-49C7-BC52-31B5BE5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312506-54B3-4783-BCAB-328C5381E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3334CE0-3FEF-406A-BC4E-91BC6F96C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04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5D08E-EBBC-4680-ACD5-149D9989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91D60D9-DA7B-4F10-A8D6-AC3ECE1FB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543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CE2748E-2648-4530-8636-465EA9353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9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91643A-5F5B-4755-BD56-43E839E4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0BA79F0-23D1-4CEC-B331-1CCFE38E5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8969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00528A-55A3-4B23-BAF4-BF6A959E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69E8000-AAD3-40ED-B491-54EC4BA7F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977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SAHIN, Sinem</dc:creator>
  <cp:lastModifiedBy>SAHIN, Sinem</cp:lastModifiedBy>
  <cp:revision>2</cp:revision>
  <dcterms:created xsi:type="dcterms:W3CDTF">2021-03-04T09:23:27Z</dcterms:created>
  <dcterms:modified xsi:type="dcterms:W3CDTF">2021-03-04T10:21:35Z</dcterms:modified>
</cp:coreProperties>
</file>